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63" d="100"/>
          <a:sy n="63" d="100"/>
        </p:scale>
        <p:origin x="96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ACD8C-C05B-4E6E-9E1C-F47CA7A3E79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7191E-7BB1-429C-BDC5-03C9A66573F6}">
      <dgm:prSet phldrT="[Text]"/>
      <dgm:spPr/>
      <dgm:t>
        <a:bodyPr/>
        <a:lstStyle/>
        <a:p>
          <a:r>
            <a:rPr lang="en-US" dirty="0"/>
            <a:t>GET DATA FROM API</a:t>
          </a:r>
        </a:p>
      </dgm:t>
    </dgm:pt>
    <dgm:pt modelId="{2039DDE4-ED79-4E7E-A7F6-BAD3E64CC889}" type="parTrans" cxnId="{21EFA75C-5D1F-495D-B1A8-6FA2AC457CC2}">
      <dgm:prSet/>
      <dgm:spPr/>
      <dgm:t>
        <a:bodyPr/>
        <a:lstStyle/>
        <a:p>
          <a:endParaRPr lang="en-US"/>
        </a:p>
      </dgm:t>
    </dgm:pt>
    <dgm:pt modelId="{C5AFC6A1-EAB6-4F9F-BE69-A31DAE241EE9}" type="sibTrans" cxnId="{21EFA75C-5D1F-495D-B1A8-6FA2AC457CC2}">
      <dgm:prSet/>
      <dgm:spPr/>
      <dgm:t>
        <a:bodyPr/>
        <a:lstStyle/>
        <a:p>
          <a:endParaRPr lang="en-US"/>
        </a:p>
      </dgm:t>
    </dgm:pt>
    <dgm:pt modelId="{6C040A25-6849-4099-AC47-47B12FD31FD3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790B4E47-E537-4040-A22F-7546E3FFA253}" type="parTrans" cxnId="{C997626B-535D-423E-B9A7-FEDE2B7A4098}">
      <dgm:prSet/>
      <dgm:spPr/>
      <dgm:t>
        <a:bodyPr/>
        <a:lstStyle/>
        <a:p>
          <a:endParaRPr lang="en-US"/>
        </a:p>
      </dgm:t>
    </dgm:pt>
    <dgm:pt modelId="{FD3B48DC-1D58-4382-B61F-3E2771CDEB20}" type="sibTrans" cxnId="{C997626B-535D-423E-B9A7-FEDE2B7A4098}">
      <dgm:prSet/>
      <dgm:spPr/>
      <dgm:t>
        <a:bodyPr/>
        <a:lstStyle/>
        <a:p>
          <a:endParaRPr lang="en-US"/>
        </a:p>
      </dgm:t>
    </dgm:pt>
    <dgm:pt modelId="{E0CD13AE-6392-4250-9E37-09BC0E97D80B}">
      <dgm:prSet phldrT="[Text]"/>
      <dgm:spPr/>
      <dgm:t>
        <a:bodyPr/>
        <a:lstStyle/>
        <a:p>
          <a:r>
            <a:rPr lang="en-US" dirty="0"/>
            <a:t>Get BOOSTER VERSION</a:t>
          </a:r>
        </a:p>
      </dgm:t>
    </dgm:pt>
    <dgm:pt modelId="{5FCCB94D-35B8-41ED-845B-FFF959984398}" type="parTrans" cxnId="{681AD473-F330-42F8-ADB1-F29200E47145}">
      <dgm:prSet/>
      <dgm:spPr/>
      <dgm:t>
        <a:bodyPr/>
        <a:lstStyle/>
        <a:p>
          <a:endParaRPr lang="en-US"/>
        </a:p>
      </dgm:t>
    </dgm:pt>
    <dgm:pt modelId="{E40496A4-368B-434F-B36E-48C48433A172}" type="sibTrans" cxnId="{681AD473-F330-42F8-ADB1-F29200E47145}">
      <dgm:prSet/>
      <dgm:spPr/>
      <dgm:t>
        <a:bodyPr/>
        <a:lstStyle/>
        <a:p>
          <a:endParaRPr lang="en-US"/>
        </a:p>
      </dgm:t>
    </dgm:pt>
    <dgm:pt modelId="{793AD83D-5EC8-4F5D-A9E1-5BDE209AF795}">
      <dgm:prSet phldrT="[Text]"/>
      <dgm:spPr/>
      <dgm:t>
        <a:bodyPr/>
        <a:lstStyle/>
        <a:p>
          <a:r>
            <a:rPr lang="en-US" dirty="0"/>
            <a:t>GET PAYLOAD DATA</a:t>
          </a:r>
        </a:p>
      </dgm:t>
    </dgm:pt>
    <dgm:pt modelId="{E095E6E3-65A8-4CDA-8EB6-CEDBDE438A3B}" type="parTrans" cxnId="{900BDCCA-1EDC-4C26-8002-AEE8D9F9BAFA}">
      <dgm:prSet/>
      <dgm:spPr/>
      <dgm:t>
        <a:bodyPr/>
        <a:lstStyle/>
        <a:p>
          <a:endParaRPr lang="en-US"/>
        </a:p>
      </dgm:t>
    </dgm:pt>
    <dgm:pt modelId="{C65F26B6-100D-40AC-B2C8-4CF1079B9DFA}" type="sibTrans" cxnId="{900BDCCA-1EDC-4C26-8002-AEE8D9F9BAFA}">
      <dgm:prSet/>
      <dgm:spPr/>
      <dgm:t>
        <a:bodyPr/>
        <a:lstStyle/>
        <a:p>
          <a:endParaRPr lang="en-US"/>
        </a:p>
      </dgm:t>
    </dgm:pt>
    <dgm:pt modelId="{505A8C9D-DE0D-4308-AFF9-BAC8F849C84A}">
      <dgm:prSet phldrT="[Text]"/>
      <dgm:spPr/>
      <dgm:t>
        <a:bodyPr/>
        <a:lstStyle/>
        <a:p>
          <a:r>
            <a:rPr lang="en-US" dirty="0"/>
            <a:t>GET CORE DATA</a:t>
          </a:r>
        </a:p>
      </dgm:t>
    </dgm:pt>
    <dgm:pt modelId="{CC401854-D41A-4557-B8C9-EE9EB6C9BECC}" type="parTrans" cxnId="{B77AD0CD-C37F-458A-874B-8307EAA9AEF3}">
      <dgm:prSet/>
      <dgm:spPr/>
      <dgm:t>
        <a:bodyPr/>
        <a:lstStyle/>
        <a:p>
          <a:endParaRPr lang="en-US"/>
        </a:p>
      </dgm:t>
    </dgm:pt>
    <dgm:pt modelId="{EE342CDA-C1D4-4A18-84B8-1348E6F55B8D}" type="sibTrans" cxnId="{B77AD0CD-C37F-458A-874B-8307EAA9AEF3}">
      <dgm:prSet/>
      <dgm:spPr/>
      <dgm:t>
        <a:bodyPr/>
        <a:lstStyle/>
        <a:p>
          <a:endParaRPr lang="en-US"/>
        </a:p>
      </dgm:t>
    </dgm:pt>
    <dgm:pt modelId="{22B2ED14-6D8B-4BEC-AAE0-64BB928F4380}" type="pres">
      <dgm:prSet presAssocID="{DF6ACD8C-C05B-4E6E-9E1C-F47CA7A3E798}" presName="diagram" presStyleCnt="0">
        <dgm:presLayoutVars>
          <dgm:dir/>
          <dgm:resizeHandles val="exact"/>
        </dgm:presLayoutVars>
      </dgm:prSet>
      <dgm:spPr/>
    </dgm:pt>
    <dgm:pt modelId="{17C599B2-7A9C-4585-B69C-3938A5C99647}" type="pres">
      <dgm:prSet presAssocID="{4E37191E-7BB1-429C-BDC5-03C9A66573F6}" presName="node" presStyleLbl="node1" presStyleIdx="0" presStyleCnt="5">
        <dgm:presLayoutVars>
          <dgm:bulletEnabled val="1"/>
        </dgm:presLayoutVars>
      </dgm:prSet>
      <dgm:spPr/>
    </dgm:pt>
    <dgm:pt modelId="{E4D70A4B-E0DC-4EB8-B9F3-5D50784AAFE3}" type="pres">
      <dgm:prSet presAssocID="{C5AFC6A1-EAB6-4F9F-BE69-A31DAE241EE9}" presName="sibTrans" presStyleLbl="sibTrans2D1" presStyleIdx="0" presStyleCnt="4"/>
      <dgm:spPr/>
    </dgm:pt>
    <dgm:pt modelId="{E59ED196-B0DB-4A5E-8FC1-9510030FD489}" type="pres">
      <dgm:prSet presAssocID="{C5AFC6A1-EAB6-4F9F-BE69-A31DAE241EE9}" presName="connectorText" presStyleLbl="sibTrans2D1" presStyleIdx="0" presStyleCnt="4"/>
      <dgm:spPr/>
    </dgm:pt>
    <dgm:pt modelId="{316DFC6F-CEE6-4F24-A99A-E0E3FAB2AEC8}" type="pres">
      <dgm:prSet presAssocID="{6C040A25-6849-4099-AC47-47B12FD31FD3}" presName="node" presStyleLbl="node1" presStyleIdx="1" presStyleCnt="5">
        <dgm:presLayoutVars>
          <dgm:bulletEnabled val="1"/>
        </dgm:presLayoutVars>
      </dgm:prSet>
      <dgm:spPr/>
    </dgm:pt>
    <dgm:pt modelId="{F251C2B4-E1C8-4E28-91CD-A7A778534184}" type="pres">
      <dgm:prSet presAssocID="{FD3B48DC-1D58-4382-B61F-3E2771CDEB20}" presName="sibTrans" presStyleLbl="sibTrans2D1" presStyleIdx="1" presStyleCnt="4"/>
      <dgm:spPr/>
    </dgm:pt>
    <dgm:pt modelId="{777A7D52-24A3-4FE7-8A48-CB85BFF666E4}" type="pres">
      <dgm:prSet presAssocID="{FD3B48DC-1D58-4382-B61F-3E2771CDEB20}" presName="connectorText" presStyleLbl="sibTrans2D1" presStyleIdx="1" presStyleCnt="4"/>
      <dgm:spPr/>
    </dgm:pt>
    <dgm:pt modelId="{72FA3C65-F747-412E-86A2-531CF14B410F}" type="pres">
      <dgm:prSet presAssocID="{E0CD13AE-6392-4250-9E37-09BC0E97D80B}" presName="node" presStyleLbl="node1" presStyleIdx="2" presStyleCnt="5">
        <dgm:presLayoutVars>
          <dgm:bulletEnabled val="1"/>
        </dgm:presLayoutVars>
      </dgm:prSet>
      <dgm:spPr/>
    </dgm:pt>
    <dgm:pt modelId="{317C922C-D6A9-4FAB-AE70-20D37160DD55}" type="pres">
      <dgm:prSet presAssocID="{E40496A4-368B-434F-B36E-48C48433A172}" presName="sibTrans" presStyleLbl="sibTrans2D1" presStyleIdx="2" presStyleCnt="4"/>
      <dgm:spPr/>
    </dgm:pt>
    <dgm:pt modelId="{9F789EB0-B3AC-4DD5-A7F6-AB0F3FC67314}" type="pres">
      <dgm:prSet presAssocID="{E40496A4-368B-434F-B36E-48C48433A172}" presName="connectorText" presStyleLbl="sibTrans2D1" presStyleIdx="2" presStyleCnt="4"/>
      <dgm:spPr/>
    </dgm:pt>
    <dgm:pt modelId="{3A9DF7D0-4D1E-4220-80EF-148B3C4CCC54}" type="pres">
      <dgm:prSet presAssocID="{793AD83D-5EC8-4F5D-A9E1-5BDE209AF795}" presName="node" presStyleLbl="node1" presStyleIdx="3" presStyleCnt="5">
        <dgm:presLayoutVars>
          <dgm:bulletEnabled val="1"/>
        </dgm:presLayoutVars>
      </dgm:prSet>
      <dgm:spPr/>
    </dgm:pt>
    <dgm:pt modelId="{13485351-307C-4E68-8919-97949516D140}" type="pres">
      <dgm:prSet presAssocID="{C65F26B6-100D-40AC-B2C8-4CF1079B9DFA}" presName="sibTrans" presStyleLbl="sibTrans2D1" presStyleIdx="3" presStyleCnt="4"/>
      <dgm:spPr/>
    </dgm:pt>
    <dgm:pt modelId="{14628609-3139-4CEE-8313-72CB6C7C6E13}" type="pres">
      <dgm:prSet presAssocID="{C65F26B6-100D-40AC-B2C8-4CF1079B9DFA}" presName="connectorText" presStyleLbl="sibTrans2D1" presStyleIdx="3" presStyleCnt="4"/>
      <dgm:spPr/>
    </dgm:pt>
    <dgm:pt modelId="{25E7C9B9-4FCC-43FC-91E2-F2E41E5A7805}" type="pres">
      <dgm:prSet presAssocID="{505A8C9D-DE0D-4308-AFF9-BAC8F849C8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2737417-BAAA-4B7C-8752-1686B7F036B8}" type="presOf" srcId="{793AD83D-5EC8-4F5D-A9E1-5BDE209AF795}" destId="{3A9DF7D0-4D1E-4220-80EF-148B3C4CCC54}" srcOrd="0" destOrd="0" presId="urn:microsoft.com/office/officeart/2005/8/layout/process5"/>
    <dgm:cxn modelId="{A4A36218-B839-43F9-B025-A97972E670E9}" type="presOf" srcId="{C5AFC6A1-EAB6-4F9F-BE69-A31DAE241EE9}" destId="{E59ED196-B0DB-4A5E-8FC1-9510030FD489}" srcOrd="1" destOrd="0" presId="urn:microsoft.com/office/officeart/2005/8/layout/process5"/>
    <dgm:cxn modelId="{FD9C5023-7C97-4695-AE55-E9055014884E}" type="presOf" srcId="{4E37191E-7BB1-429C-BDC5-03C9A66573F6}" destId="{17C599B2-7A9C-4585-B69C-3938A5C99647}" srcOrd="0" destOrd="0" presId="urn:microsoft.com/office/officeart/2005/8/layout/process5"/>
    <dgm:cxn modelId="{E2DAC725-74D5-4C4A-BB44-5D8507386A8E}" type="presOf" srcId="{C5AFC6A1-EAB6-4F9F-BE69-A31DAE241EE9}" destId="{E4D70A4B-E0DC-4EB8-B9F3-5D50784AAFE3}" srcOrd="0" destOrd="0" presId="urn:microsoft.com/office/officeart/2005/8/layout/process5"/>
    <dgm:cxn modelId="{21EFA75C-5D1F-495D-B1A8-6FA2AC457CC2}" srcId="{DF6ACD8C-C05B-4E6E-9E1C-F47CA7A3E798}" destId="{4E37191E-7BB1-429C-BDC5-03C9A66573F6}" srcOrd="0" destOrd="0" parTransId="{2039DDE4-ED79-4E7E-A7F6-BAD3E64CC889}" sibTransId="{C5AFC6A1-EAB6-4F9F-BE69-A31DAE241EE9}"/>
    <dgm:cxn modelId="{C4BEA15D-9940-45E7-9015-CBA0A64F5B62}" type="presOf" srcId="{E0CD13AE-6392-4250-9E37-09BC0E97D80B}" destId="{72FA3C65-F747-412E-86A2-531CF14B410F}" srcOrd="0" destOrd="0" presId="urn:microsoft.com/office/officeart/2005/8/layout/process5"/>
    <dgm:cxn modelId="{9B044843-E392-48D9-80B3-AF8923813FB5}" type="presOf" srcId="{505A8C9D-DE0D-4308-AFF9-BAC8F849C84A}" destId="{25E7C9B9-4FCC-43FC-91E2-F2E41E5A7805}" srcOrd="0" destOrd="0" presId="urn:microsoft.com/office/officeart/2005/8/layout/process5"/>
    <dgm:cxn modelId="{C997626B-535D-423E-B9A7-FEDE2B7A4098}" srcId="{DF6ACD8C-C05B-4E6E-9E1C-F47CA7A3E798}" destId="{6C040A25-6849-4099-AC47-47B12FD31FD3}" srcOrd="1" destOrd="0" parTransId="{790B4E47-E537-4040-A22F-7546E3FFA253}" sibTransId="{FD3B48DC-1D58-4382-B61F-3E2771CDEB20}"/>
    <dgm:cxn modelId="{5365F84D-B3A2-4FBA-ABCA-9B6EADC84B8A}" type="presOf" srcId="{DF6ACD8C-C05B-4E6E-9E1C-F47CA7A3E798}" destId="{22B2ED14-6D8B-4BEC-AAE0-64BB928F4380}" srcOrd="0" destOrd="0" presId="urn:microsoft.com/office/officeart/2005/8/layout/process5"/>
    <dgm:cxn modelId="{681AD473-F330-42F8-ADB1-F29200E47145}" srcId="{DF6ACD8C-C05B-4E6E-9E1C-F47CA7A3E798}" destId="{E0CD13AE-6392-4250-9E37-09BC0E97D80B}" srcOrd="2" destOrd="0" parTransId="{5FCCB94D-35B8-41ED-845B-FFF959984398}" sibTransId="{E40496A4-368B-434F-B36E-48C48433A172}"/>
    <dgm:cxn modelId="{59054C93-CF25-48D9-933B-D719F20BF01E}" type="presOf" srcId="{FD3B48DC-1D58-4382-B61F-3E2771CDEB20}" destId="{777A7D52-24A3-4FE7-8A48-CB85BFF666E4}" srcOrd="1" destOrd="0" presId="urn:microsoft.com/office/officeart/2005/8/layout/process5"/>
    <dgm:cxn modelId="{7F2841A4-DE16-4722-922F-E789796FDF86}" type="presOf" srcId="{C65F26B6-100D-40AC-B2C8-4CF1079B9DFA}" destId="{13485351-307C-4E68-8919-97949516D140}" srcOrd="0" destOrd="0" presId="urn:microsoft.com/office/officeart/2005/8/layout/process5"/>
    <dgm:cxn modelId="{8CB670A9-1B2C-493F-B81B-74AF6D6FCD73}" type="presOf" srcId="{E40496A4-368B-434F-B36E-48C48433A172}" destId="{317C922C-D6A9-4FAB-AE70-20D37160DD55}" srcOrd="0" destOrd="0" presId="urn:microsoft.com/office/officeart/2005/8/layout/process5"/>
    <dgm:cxn modelId="{7D00A5B1-2785-469E-9FCA-0C8D5DE13BB6}" type="presOf" srcId="{6C040A25-6849-4099-AC47-47B12FD31FD3}" destId="{316DFC6F-CEE6-4F24-A99A-E0E3FAB2AEC8}" srcOrd="0" destOrd="0" presId="urn:microsoft.com/office/officeart/2005/8/layout/process5"/>
    <dgm:cxn modelId="{DAC50EBA-FE54-40D2-9F18-63F0B02ED42C}" type="presOf" srcId="{C65F26B6-100D-40AC-B2C8-4CF1079B9DFA}" destId="{14628609-3139-4CEE-8313-72CB6C7C6E13}" srcOrd="1" destOrd="0" presId="urn:microsoft.com/office/officeart/2005/8/layout/process5"/>
    <dgm:cxn modelId="{900BDCCA-1EDC-4C26-8002-AEE8D9F9BAFA}" srcId="{DF6ACD8C-C05B-4E6E-9E1C-F47CA7A3E798}" destId="{793AD83D-5EC8-4F5D-A9E1-5BDE209AF795}" srcOrd="3" destOrd="0" parTransId="{E095E6E3-65A8-4CDA-8EB6-CEDBDE438A3B}" sibTransId="{C65F26B6-100D-40AC-B2C8-4CF1079B9DFA}"/>
    <dgm:cxn modelId="{B77AD0CD-C37F-458A-874B-8307EAA9AEF3}" srcId="{DF6ACD8C-C05B-4E6E-9E1C-F47CA7A3E798}" destId="{505A8C9D-DE0D-4308-AFF9-BAC8F849C84A}" srcOrd="4" destOrd="0" parTransId="{CC401854-D41A-4557-B8C9-EE9EB6C9BECC}" sibTransId="{EE342CDA-C1D4-4A18-84B8-1348E6F55B8D}"/>
    <dgm:cxn modelId="{299958F0-FA34-46D2-B407-A6CF4F4B344E}" type="presOf" srcId="{FD3B48DC-1D58-4382-B61F-3E2771CDEB20}" destId="{F251C2B4-E1C8-4E28-91CD-A7A778534184}" srcOrd="0" destOrd="0" presId="urn:microsoft.com/office/officeart/2005/8/layout/process5"/>
    <dgm:cxn modelId="{534534FC-2C62-44F3-A4F1-52E1792D6054}" type="presOf" srcId="{E40496A4-368B-434F-B36E-48C48433A172}" destId="{9F789EB0-B3AC-4DD5-A7F6-AB0F3FC67314}" srcOrd="1" destOrd="0" presId="urn:microsoft.com/office/officeart/2005/8/layout/process5"/>
    <dgm:cxn modelId="{2E30F008-9872-43E4-A9CF-EE7AFA624D2A}" type="presParOf" srcId="{22B2ED14-6D8B-4BEC-AAE0-64BB928F4380}" destId="{17C599B2-7A9C-4585-B69C-3938A5C99647}" srcOrd="0" destOrd="0" presId="urn:microsoft.com/office/officeart/2005/8/layout/process5"/>
    <dgm:cxn modelId="{8A034FD0-D651-458E-83D7-DFA4AF6EA21C}" type="presParOf" srcId="{22B2ED14-6D8B-4BEC-AAE0-64BB928F4380}" destId="{E4D70A4B-E0DC-4EB8-B9F3-5D50784AAFE3}" srcOrd="1" destOrd="0" presId="urn:microsoft.com/office/officeart/2005/8/layout/process5"/>
    <dgm:cxn modelId="{2DF4A07A-3FE2-44A7-B390-86F2020363CF}" type="presParOf" srcId="{E4D70A4B-E0DC-4EB8-B9F3-5D50784AAFE3}" destId="{E59ED196-B0DB-4A5E-8FC1-9510030FD489}" srcOrd="0" destOrd="0" presId="urn:microsoft.com/office/officeart/2005/8/layout/process5"/>
    <dgm:cxn modelId="{375EB090-AFA6-407D-AB50-C00187E1E7B1}" type="presParOf" srcId="{22B2ED14-6D8B-4BEC-AAE0-64BB928F4380}" destId="{316DFC6F-CEE6-4F24-A99A-E0E3FAB2AEC8}" srcOrd="2" destOrd="0" presId="urn:microsoft.com/office/officeart/2005/8/layout/process5"/>
    <dgm:cxn modelId="{3BC5A02F-45D8-4A15-9625-35F007B820BC}" type="presParOf" srcId="{22B2ED14-6D8B-4BEC-AAE0-64BB928F4380}" destId="{F251C2B4-E1C8-4E28-91CD-A7A778534184}" srcOrd="3" destOrd="0" presId="urn:microsoft.com/office/officeart/2005/8/layout/process5"/>
    <dgm:cxn modelId="{8EBACD8F-18FA-4501-88BD-C177A3360E23}" type="presParOf" srcId="{F251C2B4-E1C8-4E28-91CD-A7A778534184}" destId="{777A7D52-24A3-4FE7-8A48-CB85BFF666E4}" srcOrd="0" destOrd="0" presId="urn:microsoft.com/office/officeart/2005/8/layout/process5"/>
    <dgm:cxn modelId="{888C0ADD-F084-4CBC-970C-C3E4DEAD49A4}" type="presParOf" srcId="{22B2ED14-6D8B-4BEC-AAE0-64BB928F4380}" destId="{72FA3C65-F747-412E-86A2-531CF14B410F}" srcOrd="4" destOrd="0" presId="urn:microsoft.com/office/officeart/2005/8/layout/process5"/>
    <dgm:cxn modelId="{FA71627B-448D-42CE-A71E-20645F58516F}" type="presParOf" srcId="{22B2ED14-6D8B-4BEC-AAE0-64BB928F4380}" destId="{317C922C-D6A9-4FAB-AE70-20D37160DD55}" srcOrd="5" destOrd="0" presId="urn:microsoft.com/office/officeart/2005/8/layout/process5"/>
    <dgm:cxn modelId="{88EC2B61-584F-4C26-91B0-AFDB4DEA994B}" type="presParOf" srcId="{317C922C-D6A9-4FAB-AE70-20D37160DD55}" destId="{9F789EB0-B3AC-4DD5-A7F6-AB0F3FC67314}" srcOrd="0" destOrd="0" presId="urn:microsoft.com/office/officeart/2005/8/layout/process5"/>
    <dgm:cxn modelId="{A6703F85-1BD7-42E4-ADB8-E85BD27F21AC}" type="presParOf" srcId="{22B2ED14-6D8B-4BEC-AAE0-64BB928F4380}" destId="{3A9DF7D0-4D1E-4220-80EF-148B3C4CCC54}" srcOrd="6" destOrd="0" presId="urn:microsoft.com/office/officeart/2005/8/layout/process5"/>
    <dgm:cxn modelId="{F7EE20CB-9613-4C08-84D1-70CF431D78F7}" type="presParOf" srcId="{22B2ED14-6D8B-4BEC-AAE0-64BB928F4380}" destId="{13485351-307C-4E68-8919-97949516D140}" srcOrd="7" destOrd="0" presId="urn:microsoft.com/office/officeart/2005/8/layout/process5"/>
    <dgm:cxn modelId="{72D3B6DF-1117-40D0-97ED-6706161C5D0C}" type="presParOf" srcId="{13485351-307C-4E68-8919-97949516D140}" destId="{14628609-3139-4CEE-8313-72CB6C7C6E13}" srcOrd="0" destOrd="0" presId="urn:microsoft.com/office/officeart/2005/8/layout/process5"/>
    <dgm:cxn modelId="{7B31EF67-CF22-443B-BF12-BD57B6C0AE10}" type="presParOf" srcId="{22B2ED14-6D8B-4BEC-AAE0-64BB928F4380}" destId="{25E7C9B9-4FCC-43FC-91E2-F2E41E5A78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3954B-93D8-4BC9-A935-7AC1E8F3B92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ED1E4-9AED-4C16-ABCD-949EEB20A649}">
      <dgm:prSet phldrT="[Text]"/>
      <dgm:spPr/>
      <dgm:t>
        <a:bodyPr/>
        <a:lstStyle/>
        <a:p>
          <a:r>
            <a:rPr lang="en-US" dirty="0"/>
            <a:t>Request the Wiki page</a:t>
          </a:r>
        </a:p>
      </dgm:t>
    </dgm:pt>
    <dgm:pt modelId="{8285E8C6-1EDF-440D-A792-BDB2A0070A40}" type="parTrans" cxnId="{05AF5C86-4551-4E28-95B3-BA40B712A77A}">
      <dgm:prSet/>
      <dgm:spPr/>
      <dgm:t>
        <a:bodyPr/>
        <a:lstStyle/>
        <a:p>
          <a:endParaRPr lang="en-US"/>
        </a:p>
      </dgm:t>
    </dgm:pt>
    <dgm:pt modelId="{B36067DC-9006-4F15-9D2B-13655BBA17CA}" type="sibTrans" cxnId="{05AF5C86-4551-4E28-95B3-BA40B712A77A}">
      <dgm:prSet/>
      <dgm:spPr/>
      <dgm:t>
        <a:bodyPr/>
        <a:lstStyle/>
        <a:p>
          <a:endParaRPr lang="en-US"/>
        </a:p>
      </dgm:t>
    </dgm:pt>
    <dgm:pt modelId="{298CAAA0-CEF1-4696-89E3-38AA26038280}">
      <dgm:prSet phldrT="[Text]"/>
      <dgm:spPr/>
      <dgm:t>
        <a:bodyPr/>
        <a:lstStyle/>
        <a:p>
          <a:r>
            <a:rPr lang="en-US" dirty="0"/>
            <a:t>Create a request object</a:t>
          </a:r>
        </a:p>
      </dgm:t>
    </dgm:pt>
    <dgm:pt modelId="{78FB22CD-AF02-4FD3-B0E6-D34799096BB8}" type="parTrans" cxnId="{BFCFB801-CA25-4448-A95D-2C978FC4226A}">
      <dgm:prSet/>
      <dgm:spPr/>
      <dgm:t>
        <a:bodyPr/>
        <a:lstStyle/>
        <a:p>
          <a:endParaRPr lang="en-US"/>
        </a:p>
      </dgm:t>
    </dgm:pt>
    <dgm:pt modelId="{FBCB8D6D-FEC4-46F5-8517-188C4000CCB0}" type="sibTrans" cxnId="{BFCFB801-CA25-4448-A95D-2C978FC4226A}">
      <dgm:prSet/>
      <dgm:spPr/>
      <dgm:t>
        <a:bodyPr/>
        <a:lstStyle/>
        <a:p>
          <a:endParaRPr lang="en-US"/>
        </a:p>
      </dgm:t>
    </dgm:pt>
    <dgm:pt modelId="{AF536B00-657F-4E3C-A5E6-19A24CF64395}">
      <dgm:prSet phldrT="[Text]"/>
      <dgm:spPr/>
      <dgm:t>
        <a:bodyPr/>
        <a:lstStyle/>
        <a:p>
          <a:r>
            <a:rPr lang="en-US" dirty="0"/>
            <a:t>Create Beautiful Soup object for scraping</a:t>
          </a:r>
        </a:p>
      </dgm:t>
    </dgm:pt>
    <dgm:pt modelId="{43FE9DEB-853A-448D-B028-32295EA81CDE}" type="parTrans" cxnId="{ABB45597-A3D6-4372-B597-3A326777D940}">
      <dgm:prSet/>
      <dgm:spPr/>
      <dgm:t>
        <a:bodyPr/>
        <a:lstStyle/>
        <a:p>
          <a:endParaRPr lang="en-US"/>
        </a:p>
      </dgm:t>
    </dgm:pt>
    <dgm:pt modelId="{8FD4132A-ECD4-4B85-9059-7E60020B59D7}" type="sibTrans" cxnId="{ABB45597-A3D6-4372-B597-3A326777D940}">
      <dgm:prSet/>
      <dgm:spPr/>
      <dgm:t>
        <a:bodyPr/>
        <a:lstStyle/>
        <a:p>
          <a:endParaRPr lang="en-US"/>
        </a:p>
      </dgm:t>
    </dgm:pt>
    <dgm:pt modelId="{F7A9AF66-B1A1-410D-991D-C6ED1F5BA1B0}">
      <dgm:prSet phldrT="[Text]"/>
      <dgm:spPr/>
      <dgm:t>
        <a:bodyPr/>
        <a:lstStyle/>
        <a:p>
          <a:r>
            <a:rPr lang="en-US" dirty="0"/>
            <a:t>Extracting Column Names</a:t>
          </a:r>
        </a:p>
      </dgm:t>
    </dgm:pt>
    <dgm:pt modelId="{CDFCEF11-6F0D-4024-84F1-955DF9D9EFE9}" type="parTrans" cxnId="{6E891CC5-F634-4420-8A8D-0F08CFB5D817}">
      <dgm:prSet/>
      <dgm:spPr/>
      <dgm:t>
        <a:bodyPr/>
        <a:lstStyle/>
        <a:p>
          <a:endParaRPr lang="en-US"/>
        </a:p>
      </dgm:t>
    </dgm:pt>
    <dgm:pt modelId="{0730310C-A6E3-4D40-AA33-692C66F514B6}" type="sibTrans" cxnId="{6E891CC5-F634-4420-8A8D-0F08CFB5D817}">
      <dgm:prSet/>
      <dgm:spPr/>
      <dgm:t>
        <a:bodyPr/>
        <a:lstStyle/>
        <a:p>
          <a:endParaRPr lang="en-US"/>
        </a:p>
      </dgm:t>
    </dgm:pt>
    <dgm:pt modelId="{6599D365-8B2E-44EB-A369-5C4231610C56}">
      <dgm:prSet phldrT="[Text]"/>
      <dgm:spPr/>
      <dgm:t>
        <a:bodyPr/>
        <a:lstStyle/>
        <a:p>
          <a:r>
            <a:rPr lang="en-US" dirty="0"/>
            <a:t>Find all “table”</a:t>
          </a:r>
        </a:p>
      </dgm:t>
    </dgm:pt>
    <dgm:pt modelId="{ACDA59EB-C675-454C-8070-112DA8C42BEA}" type="parTrans" cxnId="{40F21ABB-A4C9-43EF-9C08-1BB583D52E42}">
      <dgm:prSet/>
      <dgm:spPr/>
      <dgm:t>
        <a:bodyPr/>
        <a:lstStyle/>
        <a:p>
          <a:endParaRPr lang="en-US"/>
        </a:p>
      </dgm:t>
    </dgm:pt>
    <dgm:pt modelId="{6AFDF66F-C365-4158-897A-7A8E5187E866}" type="sibTrans" cxnId="{40F21ABB-A4C9-43EF-9C08-1BB583D52E42}">
      <dgm:prSet/>
      <dgm:spPr/>
      <dgm:t>
        <a:bodyPr/>
        <a:lstStyle/>
        <a:p>
          <a:endParaRPr lang="en-US"/>
        </a:p>
      </dgm:t>
    </dgm:pt>
    <dgm:pt modelId="{E3AF9C91-2EE7-4227-A0A2-0AC18C3B8F25}">
      <dgm:prSet phldrT="[Text]"/>
      <dgm:spPr/>
      <dgm:t>
        <a:bodyPr/>
        <a:lstStyle/>
        <a:p>
          <a:r>
            <a:rPr lang="en-US" dirty="0"/>
            <a:t>Iterate through each header to get the column names</a:t>
          </a:r>
        </a:p>
      </dgm:t>
    </dgm:pt>
    <dgm:pt modelId="{2ED7628A-5D88-4930-9794-A9A21143EB8E}" type="parTrans" cxnId="{66922687-A436-411D-B938-6CF9215CFB05}">
      <dgm:prSet/>
      <dgm:spPr/>
      <dgm:t>
        <a:bodyPr/>
        <a:lstStyle/>
        <a:p>
          <a:endParaRPr lang="en-US"/>
        </a:p>
      </dgm:t>
    </dgm:pt>
    <dgm:pt modelId="{A86E6722-2811-4064-BB6E-42D94345B2FA}" type="sibTrans" cxnId="{66922687-A436-411D-B938-6CF9215CFB05}">
      <dgm:prSet/>
      <dgm:spPr/>
      <dgm:t>
        <a:bodyPr/>
        <a:lstStyle/>
        <a:p>
          <a:endParaRPr lang="en-US"/>
        </a:p>
      </dgm:t>
    </dgm:pt>
    <dgm:pt modelId="{C72284B4-1721-4060-A391-DD98798D1537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119C0320-0FC2-44C7-BE3E-26FB9AE9D427}" type="parTrans" cxnId="{9D90E24C-D92F-4065-8FC4-5D992B3FE495}">
      <dgm:prSet/>
      <dgm:spPr/>
      <dgm:t>
        <a:bodyPr/>
        <a:lstStyle/>
        <a:p>
          <a:endParaRPr lang="en-US"/>
        </a:p>
      </dgm:t>
    </dgm:pt>
    <dgm:pt modelId="{575229C3-4FEA-42FC-8118-DB1590ED5AC9}" type="sibTrans" cxnId="{9D90E24C-D92F-4065-8FC4-5D992B3FE495}">
      <dgm:prSet/>
      <dgm:spPr/>
      <dgm:t>
        <a:bodyPr/>
        <a:lstStyle/>
        <a:p>
          <a:endParaRPr lang="en-US"/>
        </a:p>
      </dgm:t>
    </dgm:pt>
    <dgm:pt modelId="{F94AB7F4-69F5-4A85-B67E-5FAD47DC77AB}">
      <dgm:prSet phldrT="[Text]"/>
      <dgm:spPr/>
      <dgm:t>
        <a:bodyPr/>
        <a:lstStyle/>
        <a:p>
          <a:r>
            <a:rPr lang="en-US" dirty="0"/>
            <a:t>Iterate through each row to parse data</a:t>
          </a:r>
        </a:p>
      </dgm:t>
    </dgm:pt>
    <dgm:pt modelId="{AA799928-0745-4410-A2D2-B5C29163EF83}" type="parTrans" cxnId="{B6D2AD46-9528-4949-9019-091E0463DD02}">
      <dgm:prSet/>
      <dgm:spPr/>
      <dgm:t>
        <a:bodyPr/>
        <a:lstStyle/>
        <a:p>
          <a:endParaRPr lang="en-US"/>
        </a:p>
      </dgm:t>
    </dgm:pt>
    <dgm:pt modelId="{FC9F30EF-9061-4047-A37A-DDDB91F0D5B1}" type="sibTrans" cxnId="{B6D2AD46-9528-4949-9019-091E0463DD02}">
      <dgm:prSet/>
      <dgm:spPr/>
      <dgm:t>
        <a:bodyPr/>
        <a:lstStyle/>
        <a:p>
          <a:endParaRPr lang="en-US"/>
        </a:p>
      </dgm:t>
    </dgm:pt>
    <dgm:pt modelId="{7C8A55F0-3635-47C0-AA4A-503FD432D268}">
      <dgm:prSet phldrT="[Text]"/>
      <dgm:spPr/>
      <dgm:t>
        <a:bodyPr/>
        <a:lstStyle/>
        <a:p>
          <a:r>
            <a:rPr lang="en-US" dirty="0"/>
            <a:t>Append data to respective column in </a:t>
          </a:r>
          <a:r>
            <a:rPr lang="en-US" dirty="0" err="1"/>
            <a:t>dataframe</a:t>
          </a:r>
          <a:endParaRPr lang="en-US" dirty="0"/>
        </a:p>
      </dgm:t>
    </dgm:pt>
    <dgm:pt modelId="{F840D7B2-C26B-4D16-9741-E3A2F8B6319D}" type="parTrans" cxnId="{F2FBCE58-C9C8-4682-A16E-6C5AD5B9023D}">
      <dgm:prSet/>
      <dgm:spPr/>
      <dgm:t>
        <a:bodyPr/>
        <a:lstStyle/>
        <a:p>
          <a:endParaRPr lang="en-US"/>
        </a:p>
      </dgm:t>
    </dgm:pt>
    <dgm:pt modelId="{4C578AB4-8F17-4EFA-981B-F8CCEC63A1F6}" type="sibTrans" cxnId="{F2FBCE58-C9C8-4682-A16E-6C5AD5B9023D}">
      <dgm:prSet/>
      <dgm:spPr/>
      <dgm:t>
        <a:bodyPr/>
        <a:lstStyle/>
        <a:p>
          <a:endParaRPr lang="en-US"/>
        </a:p>
      </dgm:t>
    </dgm:pt>
    <dgm:pt modelId="{D2CA52C4-EE29-4843-84E9-0BD31C4194C3}" type="pres">
      <dgm:prSet presAssocID="{7B43954B-93D8-4BC9-A935-7AC1E8F3B927}" presName="linearFlow" presStyleCnt="0">
        <dgm:presLayoutVars>
          <dgm:dir/>
          <dgm:animLvl val="lvl"/>
          <dgm:resizeHandles val="exact"/>
        </dgm:presLayoutVars>
      </dgm:prSet>
      <dgm:spPr/>
    </dgm:pt>
    <dgm:pt modelId="{26965637-2FDD-4EAD-B9FA-ECC2683FDBBF}" type="pres">
      <dgm:prSet presAssocID="{0DCED1E4-9AED-4C16-ABCD-949EEB20A649}" presName="composite" presStyleCnt="0"/>
      <dgm:spPr/>
    </dgm:pt>
    <dgm:pt modelId="{19E082E8-69CE-4206-8870-D38947A7969B}" type="pres">
      <dgm:prSet presAssocID="{0DCED1E4-9AED-4C16-ABCD-949EEB20A6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70B314-DEC2-47A1-8B27-385D99629FCB}" type="pres">
      <dgm:prSet presAssocID="{0DCED1E4-9AED-4C16-ABCD-949EEB20A649}" presName="parSh" presStyleLbl="node1" presStyleIdx="0" presStyleCnt="3"/>
      <dgm:spPr/>
    </dgm:pt>
    <dgm:pt modelId="{F95A38BC-CF66-497A-B084-55090E53A385}" type="pres">
      <dgm:prSet presAssocID="{0DCED1E4-9AED-4C16-ABCD-949EEB20A649}" presName="desTx" presStyleLbl="fgAcc1" presStyleIdx="0" presStyleCnt="3">
        <dgm:presLayoutVars>
          <dgm:bulletEnabled val="1"/>
        </dgm:presLayoutVars>
      </dgm:prSet>
      <dgm:spPr/>
    </dgm:pt>
    <dgm:pt modelId="{3C197914-7897-4619-AB1F-36B0BFF1BAD5}" type="pres">
      <dgm:prSet presAssocID="{B36067DC-9006-4F15-9D2B-13655BBA17CA}" presName="sibTrans" presStyleLbl="sibTrans2D1" presStyleIdx="0" presStyleCnt="2"/>
      <dgm:spPr/>
    </dgm:pt>
    <dgm:pt modelId="{40DE9FD4-ABB6-4876-8281-4DCD36C2BDBE}" type="pres">
      <dgm:prSet presAssocID="{B36067DC-9006-4F15-9D2B-13655BBA17CA}" presName="connTx" presStyleLbl="sibTrans2D1" presStyleIdx="0" presStyleCnt="2"/>
      <dgm:spPr/>
    </dgm:pt>
    <dgm:pt modelId="{15248C8E-542A-4008-87D1-A8749049BE1A}" type="pres">
      <dgm:prSet presAssocID="{F7A9AF66-B1A1-410D-991D-C6ED1F5BA1B0}" presName="composite" presStyleCnt="0"/>
      <dgm:spPr/>
    </dgm:pt>
    <dgm:pt modelId="{33C3D0A6-1CA1-4C1F-A13E-BAF27BA3E287}" type="pres">
      <dgm:prSet presAssocID="{F7A9AF66-B1A1-410D-991D-C6ED1F5BA1B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75411C-8995-4A3E-9F1A-9D680AF286E1}" type="pres">
      <dgm:prSet presAssocID="{F7A9AF66-B1A1-410D-991D-C6ED1F5BA1B0}" presName="parSh" presStyleLbl="node1" presStyleIdx="1" presStyleCnt="3"/>
      <dgm:spPr/>
    </dgm:pt>
    <dgm:pt modelId="{F535E801-8FAA-4D00-B750-D20C7098BB4E}" type="pres">
      <dgm:prSet presAssocID="{F7A9AF66-B1A1-410D-991D-C6ED1F5BA1B0}" presName="desTx" presStyleLbl="fgAcc1" presStyleIdx="1" presStyleCnt="3">
        <dgm:presLayoutVars>
          <dgm:bulletEnabled val="1"/>
        </dgm:presLayoutVars>
      </dgm:prSet>
      <dgm:spPr/>
    </dgm:pt>
    <dgm:pt modelId="{8734949E-44C4-4D23-B4D2-AD554298053B}" type="pres">
      <dgm:prSet presAssocID="{0730310C-A6E3-4D40-AA33-692C66F514B6}" presName="sibTrans" presStyleLbl="sibTrans2D1" presStyleIdx="1" presStyleCnt="2"/>
      <dgm:spPr/>
    </dgm:pt>
    <dgm:pt modelId="{DBFF447A-CBF4-47E9-A3B4-4ABA6CD9DD6E}" type="pres">
      <dgm:prSet presAssocID="{0730310C-A6E3-4D40-AA33-692C66F514B6}" presName="connTx" presStyleLbl="sibTrans2D1" presStyleIdx="1" presStyleCnt="2"/>
      <dgm:spPr/>
    </dgm:pt>
    <dgm:pt modelId="{66CEA79F-4A21-4A8A-9BC8-D71B3F00AE0F}" type="pres">
      <dgm:prSet presAssocID="{C72284B4-1721-4060-A391-DD98798D1537}" presName="composite" presStyleCnt="0"/>
      <dgm:spPr/>
    </dgm:pt>
    <dgm:pt modelId="{60A614D7-A302-477F-9907-6CF65A397D6A}" type="pres">
      <dgm:prSet presAssocID="{C72284B4-1721-4060-A391-DD98798D153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46F046-AE53-4AC6-8FB6-29B0C6CE92FB}" type="pres">
      <dgm:prSet presAssocID="{C72284B4-1721-4060-A391-DD98798D1537}" presName="parSh" presStyleLbl="node1" presStyleIdx="2" presStyleCnt="3"/>
      <dgm:spPr/>
    </dgm:pt>
    <dgm:pt modelId="{5AC1491C-A881-42C5-B765-9C74DD1F3C92}" type="pres">
      <dgm:prSet presAssocID="{C72284B4-1721-4060-A391-DD98798D153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FCFB801-CA25-4448-A95D-2C978FC4226A}" srcId="{0DCED1E4-9AED-4C16-ABCD-949EEB20A649}" destId="{298CAAA0-CEF1-4696-89E3-38AA26038280}" srcOrd="0" destOrd="0" parTransId="{78FB22CD-AF02-4FD3-B0E6-D34799096BB8}" sibTransId="{FBCB8D6D-FEC4-46F5-8517-188C4000CCB0}"/>
    <dgm:cxn modelId="{E63AAD03-16D4-4E9D-832E-4E736E80D74D}" type="presOf" srcId="{C72284B4-1721-4060-A391-DD98798D1537}" destId="{60A614D7-A302-477F-9907-6CF65A397D6A}" srcOrd="0" destOrd="0" presId="urn:microsoft.com/office/officeart/2005/8/layout/process3"/>
    <dgm:cxn modelId="{F4A53E09-B272-4312-8A17-A9EE99B4DDBE}" type="presOf" srcId="{0730310C-A6E3-4D40-AA33-692C66F514B6}" destId="{8734949E-44C4-4D23-B4D2-AD554298053B}" srcOrd="0" destOrd="0" presId="urn:microsoft.com/office/officeart/2005/8/layout/process3"/>
    <dgm:cxn modelId="{C0D13B0B-D543-4C68-9036-7C8CCE569780}" type="presOf" srcId="{0DCED1E4-9AED-4C16-ABCD-949EEB20A649}" destId="{19E082E8-69CE-4206-8870-D38947A7969B}" srcOrd="0" destOrd="0" presId="urn:microsoft.com/office/officeart/2005/8/layout/process3"/>
    <dgm:cxn modelId="{8E9F4919-AF39-46B4-8B59-1480630E86D4}" type="presOf" srcId="{F94AB7F4-69F5-4A85-B67E-5FAD47DC77AB}" destId="{5AC1491C-A881-42C5-B765-9C74DD1F3C92}" srcOrd="0" destOrd="0" presId="urn:microsoft.com/office/officeart/2005/8/layout/process3"/>
    <dgm:cxn modelId="{FFE08121-B1CB-4E43-9DF2-792A26191958}" type="presOf" srcId="{0730310C-A6E3-4D40-AA33-692C66F514B6}" destId="{DBFF447A-CBF4-47E9-A3B4-4ABA6CD9DD6E}" srcOrd="1" destOrd="0" presId="urn:microsoft.com/office/officeart/2005/8/layout/process3"/>
    <dgm:cxn modelId="{CCEA7928-C6BC-48B1-8508-7A5E1023A77A}" type="presOf" srcId="{0DCED1E4-9AED-4C16-ABCD-949EEB20A649}" destId="{4B70B314-DEC2-47A1-8B27-385D99629FCB}" srcOrd="1" destOrd="0" presId="urn:microsoft.com/office/officeart/2005/8/layout/process3"/>
    <dgm:cxn modelId="{2B86CE2F-2DDA-4C6F-BCF7-7B191952CCA5}" type="presOf" srcId="{F7A9AF66-B1A1-410D-991D-C6ED1F5BA1B0}" destId="{9875411C-8995-4A3E-9F1A-9D680AF286E1}" srcOrd="1" destOrd="0" presId="urn:microsoft.com/office/officeart/2005/8/layout/process3"/>
    <dgm:cxn modelId="{2FC0925C-F3EB-4268-97BE-FC1926C7D837}" type="presOf" srcId="{B36067DC-9006-4F15-9D2B-13655BBA17CA}" destId="{40DE9FD4-ABB6-4876-8281-4DCD36C2BDBE}" srcOrd="1" destOrd="0" presId="urn:microsoft.com/office/officeart/2005/8/layout/process3"/>
    <dgm:cxn modelId="{E7CF0141-050F-4365-B985-67552545B5AB}" type="presOf" srcId="{F7A9AF66-B1A1-410D-991D-C6ED1F5BA1B0}" destId="{33C3D0A6-1CA1-4C1F-A13E-BAF27BA3E287}" srcOrd="0" destOrd="0" presId="urn:microsoft.com/office/officeart/2005/8/layout/process3"/>
    <dgm:cxn modelId="{B6D2AD46-9528-4949-9019-091E0463DD02}" srcId="{C72284B4-1721-4060-A391-DD98798D1537}" destId="{F94AB7F4-69F5-4A85-B67E-5FAD47DC77AB}" srcOrd="0" destOrd="0" parTransId="{AA799928-0745-4410-A2D2-B5C29163EF83}" sibTransId="{FC9F30EF-9061-4047-A37A-DDDB91F0D5B1}"/>
    <dgm:cxn modelId="{9D90E24C-D92F-4065-8FC4-5D992B3FE495}" srcId="{7B43954B-93D8-4BC9-A935-7AC1E8F3B927}" destId="{C72284B4-1721-4060-A391-DD98798D1537}" srcOrd="2" destOrd="0" parTransId="{119C0320-0FC2-44C7-BE3E-26FB9AE9D427}" sibTransId="{575229C3-4FEA-42FC-8118-DB1590ED5AC9}"/>
    <dgm:cxn modelId="{F2FBCE58-C9C8-4682-A16E-6C5AD5B9023D}" srcId="{C72284B4-1721-4060-A391-DD98798D1537}" destId="{7C8A55F0-3635-47C0-AA4A-503FD432D268}" srcOrd="1" destOrd="0" parTransId="{F840D7B2-C26B-4D16-9741-E3A2F8B6319D}" sibTransId="{4C578AB4-8F17-4EFA-981B-F8CCEC63A1F6}"/>
    <dgm:cxn modelId="{05AF5C86-4551-4E28-95B3-BA40B712A77A}" srcId="{7B43954B-93D8-4BC9-A935-7AC1E8F3B927}" destId="{0DCED1E4-9AED-4C16-ABCD-949EEB20A649}" srcOrd="0" destOrd="0" parTransId="{8285E8C6-1EDF-440D-A792-BDB2A0070A40}" sibTransId="{B36067DC-9006-4F15-9D2B-13655BBA17CA}"/>
    <dgm:cxn modelId="{66922687-A436-411D-B938-6CF9215CFB05}" srcId="{F7A9AF66-B1A1-410D-991D-C6ED1F5BA1B0}" destId="{E3AF9C91-2EE7-4227-A0A2-0AC18C3B8F25}" srcOrd="1" destOrd="0" parTransId="{2ED7628A-5D88-4930-9794-A9A21143EB8E}" sibTransId="{A86E6722-2811-4064-BB6E-42D94345B2FA}"/>
    <dgm:cxn modelId="{2EAC6E93-8363-4C9D-9B80-DFF4C5E3A1AA}" type="presOf" srcId="{E3AF9C91-2EE7-4227-A0A2-0AC18C3B8F25}" destId="{F535E801-8FAA-4D00-B750-D20C7098BB4E}" srcOrd="0" destOrd="1" presId="urn:microsoft.com/office/officeart/2005/8/layout/process3"/>
    <dgm:cxn modelId="{13782595-5575-469B-B2FF-BAE47A0379C5}" type="presOf" srcId="{7B43954B-93D8-4BC9-A935-7AC1E8F3B927}" destId="{D2CA52C4-EE29-4843-84E9-0BD31C4194C3}" srcOrd="0" destOrd="0" presId="urn:microsoft.com/office/officeart/2005/8/layout/process3"/>
    <dgm:cxn modelId="{ABB45597-A3D6-4372-B597-3A326777D940}" srcId="{0DCED1E4-9AED-4C16-ABCD-949EEB20A649}" destId="{AF536B00-657F-4E3C-A5E6-19A24CF64395}" srcOrd="1" destOrd="0" parTransId="{43FE9DEB-853A-448D-B028-32295EA81CDE}" sibTransId="{8FD4132A-ECD4-4B85-9059-7E60020B59D7}"/>
    <dgm:cxn modelId="{B8B6769D-3B05-4458-840A-6AE3765E987B}" type="presOf" srcId="{7C8A55F0-3635-47C0-AA4A-503FD432D268}" destId="{5AC1491C-A881-42C5-B765-9C74DD1F3C92}" srcOrd="0" destOrd="1" presId="urn:microsoft.com/office/officeart/2005/8/layout/process3"/>
    <dgm:cxn modelId="{B8B157A9-DFE2-4FFD-B732-D4C09728A107}" type="presOf" srcId="{6599D365-8B2E-44EB-A369-5C4231610C56}" destId="{F535E801-8FAA-4D00-B750-D20C7098BB4E}" srcOrd="0" destOrd="0" presId="urn:microsoft.com/office/officeart/2005/8/layout/process3"/>
    <dgm:cxn modelId="{DA184FB3-A2DA-457E-8613-E22D4F96AF46}" type="presOf" srcId="{B36067DC-9006-4F15-9D2B-13655BBA17CA}" destId="{3C197914-7897-4619-AB1F-36B0BFF1BAD5}" srcOrd="0" destOrd="0" presId="urn:microsoft.com/office/officeart/2005/8/layout/process3"/>
    <dgm:cxn modelId="{40F21ABB-A4C9-43EF-9C08-1BB583D52E42}" srcId="{F7A9AF66-B1A1-410D-991D-C6ED1F5BA1B0}" destId="{6599D365-8B2E-44EB-A369-5C4231610C56}" srcOrd="0" destOrd="0" parTransId="{ACDA59EB-C675-454C-8070-112DA8C42BEA}" sibTransId="{6AFDF66F-C365-4158-897A-7A8E5187E866}"/>
    <dgm:cxn modelId="{6E891CC5-F634-4420-8A8D-0F08CFB5D817}" srcId="{7B43954B-93D8-4BC9-A935-7AC1E8F3B927}" destId="{F7A9AF66-B1A1-410D-991D-C6ED1F5BA1B0}" srcOrd="1" destOrd="0" parTransId="{CDFCEF11-6F0D-4024-84F1-955DF9D9EFE9}" sibTransId="{0730310C-A6E3-4D40-AA33-692C66F514B6}"/>
    <dgm:cxn modelId="{828E00D9-581E-49E6-96CC-F3A80F397194}" type="presOf" srcId="{AF536B00-657F-4E3C-A5E6-19A24CF64395}" destId="{F95A38BC-CF66-497A-B084-55090E53A385}" srcOrd="0" destOrd="1" presId="urn:microsoft.com/office/officeart/2005/8/layout/process3"/>
    <dgm:cxn modelId="{F2B7A7F2-59DF-4AA8-8559-CFACAD5DFB0B}" type="presOf" srcId="{C72284B4-1721-4060-A391-DD98798D1537}" destId="{7E46F046-AE53-4AC6-8FB6-29B0C6CE92FB}" srcOrd="1" destOrd="0" presId="urn:microsoft.com/office/officeart/2005/8/layout/process3"/>
    <dgm:cxn modelId="{9BCDA6F3-88BD-4166-AC8D-63EA317F2358}" type="presOf" srcId="{298CAAA0-CEF1-4696-89E3-38AA26038280}" destId="{F95A38BC-CF66-497A-B084-55090E53A385}" srcOrd="0" destOrd="0" presId="urn:microsoft.com/office/officeart/2005/8/layout/process3"/>
    <dgm:cxn modelId="{763308A5-3394-47FA-AA1F-F1C032DDB0FC}" type="presParOf" srcId="{D2CA52C4-EE29-4843-84E9-0BD31C4194C3}" destId="{26965637-2FDD-4EAD-B9FA-ECC2683FDBBF}" srcOrd="0" destOrd="0" presId="urn:microsoft.com/office/officeart/2005/8/layout/process3"/>
    <dgm:cxn modelId="{ACF5B3BF-B3DA-4294-A6EC-6A4D343C0EF9}" type="presParOf" srcId="{26965637-2FDD-4EAD-B9FA-ECC2683FDBBF}" destId="{19E082E8-69CE-4206-8870-D38947A7969B}" srcOrd="0" destOrd="0" presId="urn:microsoft.com/office/officeart/2005/8/layout/process3"/>
    <dgm:cxn modelId="{80685B0C-1002-4DF9-933A-52E6A8130FFB}" type="presParOf" srcId="{26965637-2FDD-4EAD-B9FA-ECC2683FDBBF}" destId="{4B70B314-DEC2-47A1-8B27-385D99629FCB}" srcOrd="1" destOrd="0" presId="urn:microsoft.com/office/officeart/2005/8/layout/process3"/>
    <dgm:cxn modelId="{C5D5A6CA-8856-47CA-B842-747F7C4D56B8}" type="presParOf" srcId="{26965637-2FDD-4EAD-B9FA-ECC2683FDBBF}" destId="{F95A38BC-CF66-497A-B084-55090E53A385}" srcOrd="2" destOrd="0" presId="urn:microsoft.com/office/officeart/2005/8/layout/process3"/>
    <dgm:cxn modelId="{8EB27246-807E-482A-B2A1-DEF728190101}" type="presParOf" srcId="{D2CA52C4-EE29-4843-84E9-0BD31C4194C3}" destId="{3C197914-7897-4619-AB1F-36B0BFF1BAD5}" srcOrd="1" destOrd="0" presId="urn:microsoft.com/office/officeart/2005/8/layout/process3"/>
    <dgm:cxn modelId="{91977BDA-1B77-4864-9EE9-00351E69405A}" type="presParOf" srcId="{3C197914-7897-4619-AB1F-36B0BFF1BAD5}" destId="{40DE9FD4-ABB6-4876-8281-4DCD36C2BDBE}" srcOrd="0" destOrd="0" presId="urn:microsoft.com/office/officeart/2005/8/layout/process3"/>
    <dgm:cxn modelId="{0BBDE511-2837-4C86-9DB2-5F45E839ADF6}" type="presParOf" srcId="{D2CA52C4-EE29-4843-84E9-0BD31C4194C3}" destId="{15248C8E-542A-4008-87D1-A8749049BE1A}" srcOrd="2" destOrd="0" presId="urn:microsoft.com/office/officeart/2005/8/layout/process3"/>
    <dgm:cxn modelId="{6BDD5B5D-68E0-4FA2-B0D4-760A05627EB4}" type="presParOf" srcId="{15248C8E-542A-4008-87D1-A8749049BE1A}" destId="{33C3D0A6-1CA1-4C1F-A13E-BAF27BA3E287}" srcOrd="0" destOrd="0" presId="urn:microsoft.com/office/officeart/2005/8/layout/process3"/>
    <dgm:cxn modelId="{8038007B-6816-4BCB-A2A8-E36F86144A23}" type="presParOf" srcId="{15248C8E-542A-4008-87D1-A8749049BE1A}" destId="{9875411C-8995-4A3E-9F1A-9D680AF286E1}" srcOrd="1" destOrd="0" presId="urn:microsoft.com/office/officeart/2005/8/layout/process3"/>
    <dgm:cxn modelId="{00B3130B-F807-4469-80DE-E6F2D437E50E}" type="presParOf" srcId="{15248C8E-542A-4008-87D1-A8749049BE1A}" destId="{F535E801-8FAA-4D00-B750-D20C7098BB4E}" srcOrd="2" destOrd="0" presId="urn:microsoft.com/office/officeart/2005/8/layout/process3"/>
    <dgm:cxn modelId="{70509DF3-5D0A-4223-8F69-D92D0452D8DC}" type="presParOf" srcId="{D2CA52C4-EE29-4843-84E9-0BD31C4194C3}" destId="{8734949E-44C4-4D23-B4D2-AD554298053B}" srcOrd="3" destOrd="0" presId="urn:microsoft.com/office/officeart/2005/8/layout/process3"/>
    <dgm:cxn modelId="{E22677DE-0F7F-492B-92D2-4264CA88E4C6}" type="presParOf" srcId="{8734949E-44C4-4D23-B4D2-AD554298053B}" destId="{DBFF447A-CBF4-47E9-A3B4-4ABA6CD9DD6E}" srcOrd="0" destOrd="0" presId="urn:microsoft.com/office/officeart/2005/8/layout/process3"/>
    <dgm:cxn modelId="{7E4EBDB7-3CC4-447C-8A58-0CC6424D3329}" type="presParOf" srcId="{D2CA52C4-EE29-4843-84E9-0BD31C4194C3}" destId="{66CEA79F-4A21-4A8A-9BC8-D71B3F00AE0F}" srcOrd="4" destOrd="0" presId="urn:microsoft.com/office/officeart/2005/8/layout/process3"/>
    <dgm:cxn modelId="{5888ABA9-0613-4D18-880E-A0320CEE9087}" type="presParOf" srcId="{66CEA79F-4A21-4A8A-9BC8-D71B3F00AE0F}" destId="{60A614D7-A302-477F-9907-6CF65A397D6A}" srcOrd="0" destOrd="0" presId="urn:microsoft.com/office/officeart/2005/8/layout/process3"/>
    <dgm:cxn modelId="{11F75149-F5BA-42FA-963A-5D22B3561C6D}" type="presParOf" srcId="{66CEA79F-4A21-4A8A-9BC8-D71B3F00AE0F}" destId="{7E46F046-AE53-4AC6-8FB6-29B0C6CE92FB}" srcOrd="1" destOrd="0" presId="urn:microsoft.com/office/officeart/2005/8/layout/process3"/>
    <dgm:cxn modelId="{40DDE278-E13C-4587-973A-AFFEA17A504D}" type="presParOf" srcId="{66CEA79F-4A21-4A8A-9BC8-D71B3F00AE0F}" destId="{5AC1491C-A881-42C5-B765-9C74DD1F3C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PAYLOAD MASS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5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Replaced with Mean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Pad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26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Retain nulls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Outcome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90B83A9-49C6-4649-B30D-395580AF786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C2F5B4-8C2A-4401-9ACA-127AD54AC73D}">
      <dgm:prSet phldrT="[Text]"/>
      <dgm:spPr/>
      <dgm:t>
        <a:bodyPr/>
        <a:lstStyle/>
        <a:p>
          <a:r>
            <a:rPr lang="en-US" dirty="0"/>
            <a:t>Standardize Data</a:t>
          </a:r>
        </a:p>
        <a:p>
          <a:r>
            <a:rPr lang="en-US" dirty="0"/>
            <a:t>(Standard Scaler)</a:t>
          </a:r>
        </a:p>
      </dgm:t>
    </dgm:pt>
    <dgm:pt modelId="{0FD5E4B5-84E2-4250-AD92-A32D66DB8501}" type="parTrans" cxnId="{C87651B1-0580-442F-8207-A7D27532A5A6}">
      <dgm:prSet/>
      <dgm:spPr/>
      <dgm:t>
        <a:bodyPr/>
        <a:lstStyle/>
        <a:p>
          <a:endParaRPr lang="en-US"/>
        </a:p>
      </dgm:t>
    </dgm:pt>
    <dgm:pt modelId="{C89B29E7-6B33-4C44-9E3E-FE1E92392150}" type="sibTrans" cxnId="{C87651B1-0580-442F-8207-A7D27532A5A6}">
      <dgm:prSet/>
      <dgm:spPr/>
      <dgm:t>
        <a:bodyPr/>
        <a:lstStyle/>
        <a:p>
          <a:endParaRPr lang="en-US"/>
        </a:p>
      </dgm:t>
    </dgm:pt>
    <dgm:pt modelId="{8C1510D3-D7D4-4DDC-BA69-DB0BF21D0F53}">
      <dgm:prSet phldrT="[Text]"/>
      <dgm:spPr/>
      <dgm:t>
        <a:bodyPr/>
        <a:lstStyle/>
        <a:p>
          <a:r>
            <a:rPr lang="en-US" dirty="0"/>
            <a:t>Split Train/Test Data</a:t>
          </a:r>
        </a:p>
      </dgm:t>
    </dgm:pt>
    <dgm:pt modelId="{B6CD10E5-B616-42AC-9582-26A93FA3C095}" type="parTrans" cxnId="{5429AEBF-2D83-4362-8F63-7D9395E6CD09}">
      <dgm:prSet/>
      <dgm:spPr/>
      <dgm:t>
        <a:bodyPr/>
        <a:lstStyle/>
        <a:p>
          <a:endParaRPr lang="en-US"/>
        </a:p>
      </dgm:t>
    </dgm:pt>
    <dgm:pt modelId="{7409225D-21A1-4A6A-BE16-CC3730CB7B4F}" type="sibTrans" cxnId="{5429AEBF-2D83-4362-8F63-7D9395E6CD09}">
      <dgm:prSet/>
      <dgm:spPr/>
      <dgm:t>
        <a:bodyPr/>
        <a:lstStyle/>
        <a:p>
          <a:endParaRPr lang="en-US"/>
        </a:p>
      </dgm:t>
    </dgm:pt>
    <dgm:pt modelId="{5F4157C9-106C-48CF-A6CC-1BA21F5913EC}">
      <dgm:prSet phldrT="[Text]"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822A08B0-9464-4639-BF8D-A206BDC16442}" type="parTrans" cxnId="{F218309C-64AF-4893-9ACE-0B019A4CD052}">
      <dgm:prSet/>
      <dgm:spPr/>
      <dgm:t>
        <a:bodyPr/>
        <a:lstStyle/>
        <a:p>
          <a:endParaRPr lang="en-US"/>
        </a:p>
      </dgm:t>
    </dgm:pt>
    <dgm:pt modelId="{89ECF8BE-BC7A-47E4-A9A0-75C93FC43635}" type="sibTrans" cxnId="{F218309C-64AF-4893-9ACE-0B019A4CD052}">
      <dgm:prSet/>
      <dgm:spPr/>
      <dgm:t>
        <a:bodyPr/>
        <a:lstStyle/>
        <a:p>
          <a:endParaRPr lang="en-US"/>
        </a:p>
      </dgm:t>
    </dgm:pt>
    <dgm:pt modelId="{037141CB-70B9-4499-B158-10A1F25D39C8}">
      <dgm:prSet phldrT="[Text]"/>
      <dgm:spPr/>
      <dgm:t>
        <a:bodyPr/>
        <a:lstStyle/>
        <a:p>
          <a:r>
            <a:rPr lang="en-US" dirty="0"/>
            <a:t>Fit and Tune Hyperparameters</a:t>
          </a:r>
        </a:p>
      </dgm:t>
    </dgm:pt>
    <dgm:pt modelId="{C5031228-FA23-4CBA-91CC-259AA27C1DB9}" type="parTrans" cxnId="{6DDD3B43-CB10-4BD8-8BB1-8F3F0AEC91A8}">
      <dgm:prSet/>
      <dgm:spPr/>
      <dgm:t>
        <a:bodyPr/>
        <a:lstStyle/>
        <a:p>
          <a:endParaRPr lang="en-US"/>
        </a:p>
      </dgm:t>
    </dgm:pt>
    <dgm:pt modelId="{CFF6FEF6-054E-4530-8147-1B04B7A458ED}" type="sibTrans" cxnId="{6DDD3B43-CB10-4BD8-8BB1-8F3F0AEC91A8}">
      <dgm:prSet/>
      <dgm:spPr/>
      <dgm:t>
        <a:bodyPr/>
        <a:lstStyle/>
        <a:p>
          <a:endParaRPr lang="en-US"/>
        </a:p>
      </dgm:t>
    </dgm:pt>
    <dgm:pt modelId="{DC086CF9-4C68-4BD1-B336-90F0939D2702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1B0CB322-5153-4B18-B303-1682CC53759F}" type="parTrans" cxnId="{F3B65857-4FEC-4544-8BBD-CB51AC7B4073}">
      <dgm:prSet/>
      <dgm:spPr/>
      <dgm:t>
        <a:bodyPr/>
        <a:lstStyle/>
        <a:p>
          <a:endParaRPr lang="en-US"/>
        </a:p>
      </dgm:t>
    </dgm:pt>
    <dgm:pt modelId="{483B98DC-ACA0-4243-A39C-91DFA837E318}" type="sibTrans" cxnId="{F3B65857-4FEC-4544-8BBD-CB51AC7B4073}">
      <dgm:prSet/>
      <dgm:spPr/>
      <dgm:t>
        <a:bodyPr/>
        <a:lstStyle/>
        <a:p>
          <a:endParaRPr lang="en-US"/>
        </a:p>
      </dgm:t>
    </dgm:pt>
    <dgm:pt modelId="{4B32B886-FD66-437F-AD6B-DE2F5312C4F7}" type="pres">
      <dgm:prSet presAssocID="{890B83A9-49C6-4649-B30D-395580AF7860}" presName="diagram" presStyleCnt="0">
        <dgm:presLayoutVars>
          <dgm:dir/>
          <dgm:resizeHandles val="exact"/>
        </dgm:presLayoutVars>
      </dgm:prSet>
      <dgm:spPr/>
    </dgm:pt>
    <dgm:pt modelId="{7BC2E47D-5D0A-4135-8DA7-D8E811BB8595}" type="pres">
      <dgm:prSet presAssocID="{22C2F5B4-8C2A-4401-9ACA-127AD54AC73D}" presName="node" presStyleLbl="node1" presStyleIdx="0" presStyleCnt="5">
        <dgm:presLayoutVars>
          <dgm:bulletEnabled val="1"/>
        </dgm:presLayoutVars>
      </dgm:prSet>
      <dgm:spPr/>
    </dgm:pt>
    <dgm:pt modelId="{19E0FD8A-DE06-4BF6-8C1E-CFD9B0A77F53}" type="pres">
      <dgm:prSet presAssocID="{C89B29E7-6B33-4C44-9E3E-FE1E92392150}" presName="sibTrans" presStyleLbl="sibTrans2D1" presStyleIdx="0" presStyleCnt="4"/>
      <dgm:spPr/>
    </dgm:pt>
    <dgm:pt modelId="{32289487-FA3A-45DD-A809-48BEF90B4CFC}" type="pres">
      <dgm:prSet presAssocID="{C89B29E7-6B33-4C44-9E3E-FE1E92392150}" presName="connectorText" presStyleLbl="sibTrans2D1" presStyleIdx="0" presStyleCnt="4"/>
      <dgm:spPr/>
    </dgm:pt>
    <dgm:pt modelId="{02F81B3A-E5C8-4FFD-BA33-9631A224243B}" type="pres">
      <dgm:prSet presAssocID="{8C1510D3-D7D4-4DDC-BA69-DB0BF21D0F53}" presName="node" presStyleLbl="node1" presStyleIdx="1" presStyleCnt="5">
        <dgm:presLayoutVars>
          <dgm:bulletEnabled val="1"/>
        </dgm:presLayoutVars>
      </dgm:prSet>
      <dgm:spPr/>
    </dgm:pt>
    <dgm:pt modelId="{5BF0C42E-3495-4BDC-9F2E-3FCCD44A201F}" type="pres">
      <dgm:prSet presAssocID="{7409225D-21A1-4A6A-BE16-CC3730CB7B4F}" presName="sibTrans" presStyleLbl="sibTrans2D1" presStyleIdx="1" presStyleCnt="4"/>
      <dgm:spPr/>
    </dgm:pt>
    <dgm:pt modelId="{32DBF3ED-8CF6-4609-9CAB-EFDEA043D544}" type="pres">
      <dgm:prSet presAssocID="{7409225D-21A1-4A6A-BE16-CC3730CB7B4F}" presName="connectorText" presStyleLbl="sibTrans2D1" presStyleIdx="1" presStyleCnt="4"/>
      <dgm:spPr/>
    </dgm:pt>
    <dgm:pt modelId="{06B0D4DA-0A20-4BCD-9A8F-2524A9BAE0AB}" type="pres">
      <dgm:prSet presAssocID="{5F4157C9-106C-48CF-A6CC-1BA21F5913EC}" presName="node" presStyleLbl="node1" presStyleIdx="2" presStyleCnt="5">
        <dgm:presLayoutVars>
          <dgm:bulletEnabled val="1"/>
        </dgm:presLayoutVars>
      </dgm:prSet>
      <dgm:spPr/>
    </dgm:pt>
    <dgm:pt modelId="{FE732177-EE8F-471C-A9E4-0E24485DD6A7}" type="pres">
      <dgm:prSet presAssocID="{89ECF8BE-BC7A-47E4-A9A0-75C93FC43635}" presName="sibTrans" presStyleLbl="sibTrans2D1" presStyleIdx="2" presStyleCnt="4"/>
      <dgm:spPr/>
    </dgm:pt>
    <dgm:pt modelId="{7DC1E645-7780-4EFF-B00C-4BB41525D1E9}" type="pres">
      <dgm:prSet presAssocID="{89ECF8BE-BC7A-47E4-A9A0-75C93FC43635}" presName="connectorText" presStyleLbl="sibTrans2D1" presStyleIdx="2" presStyleCnt="4"/>
      <dgm:spPr/>
    </dgm:pt>
    <dgm:pt modelId="{B5B83679-8DC6-47BA-A791-383C559F45CC}" type="pres">
      <dgm:prSet presAssocID="{037141CB-70B9-4499-B158-10A1F25D39C8}" presName="node" presStyleLbl="node1" presStyleIdx="3" presStyleCnt="5">
        <dgm:presLayoutVars>
          <dgm:bulletEnabled val="1"/>
        </dgm:presLayoutVars>
      </dgm:prSet>
      <dgm:spPr/>
    </dgm:pt>
    <dgm:pt modelId="{F4A74971-9DD4-4F26-8DFA-32834420A8B3}" type="pres">
      <dgm:prSet presAssocID="{CFF6FEF6-054E-4530-8147-1B04B7A458ED}" presName="sibTrans" presStyleLbl="sibTrans2D1" presStyleIdx="3" presStyleCnt="4"/>
      <dgm:spPr/>
    </dgm:pt>
    <dgm:pt modelId="{661BDECB-821B-41A3-9104-5C55D8D6C4A8}" type="pres">
      <dgm:prSet presAssocID="{CFF6FEF6-054E-4530-8147-1B04B7A458ED}" presName="connectorText" presStyleLbl="sibTrans2D1" presStyleIdx="3" presStyleCnt="4"/>
      <dgm:spPr/>
    </dgm:pt>
    <dgm:pt modelId="{F51FE3DC-AD6C-4476-A1A0-006D6CAA39DD}" type="pres">
      <dgm:prSet presAssocID="{DC086CF9-4C68-4BD1-B336-90F0939D2702}" presName="node" presStyleLbl="node1" presStyleIdx="4" presStyleCnt="5">
        <dgm:presLayoutVars>
          <dgm:bulletEnabled val="1"/>
        </dgm:presLayoutVars>
      </dgm:prSet>
      <dgm:spPr/>
    </dgm:pt>
  </dgm:ptLst>
  <dgm:cxnLst>
    <dgm:cxn modelId="{4899B80C-EDD9-473E-9282-5BE51EE3CA1E}" type="presOf" srcId="{CFF6FEF6-054E-4530-8147-1B04B7A458ED}" destId="{F4A74971-9DD4-4F26-8DFA-32834420A8B3}" srcOrd="0" destOrd="0" presId="urn:microsoft.com/office/officeart/2005/8/layout/process5"/>
    <dgm:cxn modelId="{01B99D29-969B-45FA-BC73-DCC1FB95036E}" type="presOf" srcId="{890B83A9-49C6-4649-B30D-395580AF7860}" destId="{4B32B886-FD66-437F-AD6B-DE2F5312C4F7}" srcOrd="0" destOrd="0" presId="urn:microsoft.com/office/officeart/2005/8/layout/process5"/>
    <dgm:cxn modelId="{23AFDD2D-D339-4AA0-93B2-6CB2F4521953}" type="presOf" srcId="{DC086CF9-4C68-4BD1-B336-90F0939D2702}" destId="{F51FE3DC-AD6C-4476-A1A0-006D6CAA39DD}" srcOrd="0" destOrd="0" presId="urn:microsoft.com/office/officeart/2005/8/layout/process5"/>
    <dgm:cxn modelId="{B4D5C730-0F05-4E5F-A95D-B4A3B0CB1A41}" type="presOf" srcId="{89ECF8BE-BC7A-47E4-A9A0-75C93FC43635}" destId="{7DC1E645-7780-4EFF-B00C-4BB41525D1E9}" srcOrd="1" destOrd="0" presId="urn:microsoft.com/office/officeart/2005/8/layout/process5"/>
    <dgm:cxn modelId="{F130DC38-AD78-48C9-9071-9EC3CFF09479}" type="presOf" srcId="{89ECF8BE-BC7A-47E4-A9A0-75C93FC43635}" destId="{FE732177-EE8F-471C-A9E4-0E24485DD6A7}" srcOrd="0" destOrd="0" presId="urn:microsoft.com/office/officeart/2005/8/layout/process5"/>
    <dgm:cxn modelId="{50868A5B-9B35-4524-BA0C-528BC69620B2}" type="presOf" srcId="{22C2F5B4-8C2A-4401-9ACA-127AD54AC73D}" destId="{7BC2E47D-5D0A-4135-8DA7-D8E811BB8595}" srcOrd="0" destOrd="0" presId="urn:microsoft.com/office/officeart/2005/8/layout/process5"/>
    <dgm:cxn modelId="{6DDD3B43-CB10-4BD8-8BB1-8F3F0AEC91A8}" srcId="{890B83A9-49C6-4649-B30D-395580AF7860}" destId="{037141CB-70B9-4499-B158-10A1F25D39C8}" srcOrd="3" destOrd="0" parTransId="{C5031228-FA23-4CBA-91CC-259AA27C1DB9}" sibTransId="{CFF6FEF6-054E-4530-8147-1B04B7A458ED}"/>
    <dgm:cxn modelId="{B3E78264-C0FF-4F5A-B057-5CC757AD1C46}" type="presOf" srcId="{7409225D-21A1-4A6A-BE16-CC3730CB7B4F}" destId="{32DBF3ED-8CF6-4609-9CAB-EFDEA043D544}" srcOrd="1" destOrd="0" presId="urn:microsoft.com/office/officeart/2005/8/layout/process5"/>
    <dgm:cxn modelId="{4AA6E465-604D-4552-BE07-7D5DFE9257BB}" type="presOf" srcId="{037141CB-70B9-4499-B158-10A1F25D39C8}" destId="{B5B83679-8DC6-47BA-A791-383C559F45CC}" srcOrd="0" destOrd="0" presId="urn:microsoft.com/office/officeart/2005/8/layout/process5"/>
    <dgm:cxn modelId="{F3B65857-4FEC-4544-8BBD-CB51AC7B4073}" srcId="{890B83A9-49C6-4649-B30D-395580AF7860}" destId="{DC086CF9-4C68-4BD1-B336-90F0939D2702}" srcOrd="4" destOrd="0" parTransId="{1B0CB322-5153-4B18-B303-1682CC53759F}" sibTransId="{483B98DC-ACA0-4243-A39C-91DFA837E318}"/>
    <dgm:cxn modelId="{F218309C-64AF-4893-9ACE-0B019A4CD052}" srcId="{890B83A9-49C6-4649-B30D-395580AF7860}" destId="{5F4157C9-106C-48CF-A6CC-1BA21F5913EC}" srcOrd="2" destOrd="0" parTransId="{822A08B0-9464-4639-BF8D-A206BDC16442}" sibTransId="{89ECF8BE-BC7A-47E4-A9A0-75C93FC43635}"/>
    <dgm:cxn modelId="{7A71BB9F-2E69-4C9C-AB34-422FBF3BCF69}" type="presOf" srcId="{5F4157C9-106C-48CF-A6CC-1BA21F5913EC}" destId="{06B0D4DA-0A20-4BCD-9A8F-2524A9BAE0AB}" srcOrd="0" destOrd="0" presId="urn:microsoft.com/office/officeart/2005/8/layout/process5"/>
    <dgm:cxn modelId="{33D043A1-A9D0-4C0E-8CF1-BA0AFBD92CC0}" type="presOf" srcId="{C89B29E7-6B33-4C44-9E3E-FE1E92392150}" destId="{19E0FD8A-DE06-4BF6-8C1E-CFD9B0A77F53}" srcOrd="0" destOrd="0" presId="urn:microsoft.com/office/officeart/2005/8/layout/process5"/>
    <dgm:cxn modelId="{D71167B0-771C-4005-B2F5-0CB9117219E6}" type="presOf" srcId="{7409225D-21A1-4A6A-BE16-CC3730CB7B4F}" destId="{5BF0C42E-3495-4BDC-9F2E-3FCCD44A201F}" srcOrd="0" destOrd="0" presId="urn:microsoft.com/office/officeart/2005/8/layout/process5"/>
    <dgm:cxn modelId="{C87651B1-0580-442F-8207-A7D27532A5A6}" srcId="{890B83A9-49C6-4649-B30D-395580AF7860}" destId="{22C2F5B4-8C2A-4401-9ACA-127AD54AC73D}" srcOrd="0" destOrd="0" parTransId="{0FD5E4B5-84E2-4250-AD92-A32D66DB8501}" sibTransId="{C89B29E7-6B33-4C44-9E3E-FE1E92392150}"/>
    <dgm:cxn modelId="{5429AEBF-2D83-4362-8F63-7D9395E6CD09}" srcId="{890B83A9-49C6-4649-B30D-395580AF7860}" destId="{8C1510D3-D7D4-4DDC-BA69-DB0BF21D0F53}" srcOrd="1" destOrd="0" parTransId="{B6CD10E5-B616-42AC-9582-26A93FA3C095}" sibTransId="{7409225D-21A1-4A6A-BE16-CC3730CB7B4F}"/>
    <dgm:cxn modelId="{65944EED-7B30-4D87-AC46-0206C68E7380}" type="presOf" srcId="{C89B29E7-6B33-4C44-9E3E-FE1E92392150}" destId="{32289487-FA3A-45DD-A809-48BEF90B4CFC}" srcOrd="1" destOrd="0" presId="urn:microsoft.com/office/officeart/2005/8/layout/process5"/>
    <dgm:cxn modelId="{54E120F4-7FD9-47EF-B97E-1EBA97698078}" type="presOf" srcId="{8C1510D3-D7D4-4DDC-BA69-DB0BF21D0F53}" destId="{02F81B3A-E5C8-4FFD-BA33-9631A224243B}" srcOrd="0" destOrd="0" presId="urn:microsoft.com/office/officeart/2005/8/layout/process5"/>
    <dgm:cxn modelId="{0E4CF4FA-071E-4ACF-BC07-F44F58EEA4C6}" type="presOf" srcId="{CFF6FEF6-054E-4530-8147-1B04B7A458ED}" destId="{661BDECB-821B-41A3-9104-5C55D8D6C4A8}" srcOrd="1" destOrd="0" presId="urn:microsoft.com/office/officeart/2005/8/layout/process5"/>
    <dgm:cxn modelId="{4BC60495-580D-42D0-BBDA-E0742CE9A2A0}" type="presParOf" srcId="{4B32B886-FD66-437F-AD6B-DE2F5312C4F7}" destId="{7BC2E47D-5D0A-4135-8DA7-D8E811BB8595}" srcOrd="0" destOrd="0" presId="urn:microsoft.com/office/officeart/2005/8/layout/process5"/>
    <dgm:cxn modelId="{D28BAB92-5916-4B98-9CEB-519352CBD3D5}" type="presParOf" srcId="{4B32B886-FD66-437F-AD6B-DE2F5312C4F7}" destId="{19E0FD8A-DE06-4BF6-8C1E-CFD9B0A77F53}" srcOrd="1" destOrd="0" presId="urn:microsoft.com/office/officeart/2005/8/layout/process5"/>
    <dgm:cxn modelId="{0CA369E5-FF1B-45A3-BD19-4F6D2AE1317B}" type="presParOf" srcId="{19E0FD8A-DE06-4BF6-8C1E-CFD9B0A77F53}" destId="{32289487-FA3A-45DD-A809-48BEF90B4CFC}" srcOrd="0" destOrd="0" presId="urn:microsoft.com/office/officeart/2005/8/layout/process5"/>
    <dgm:cxn modelId="{6051A35E-7761-424D-B185-51C452AFD50C}" type="presParOf" srcId="{4B32B886-FD66-437F-AD6B-DE2F5312C4F7}" destId="{02F81B3A-E5C8-4FFD-BA33-9631A224243B}" srcOrd="2" destOrd="0" presId="urn:microsoft.com/office/officeart/2005/8/layout/process5"/>
    <dgm:cxn modelId="{64AF2F74-585F-41ED-A643-78F38742C9E4}" type="presParOf" srcId="{4B32B886-FD66-437F-AD6B-DE2F5312C4F7}" destId="{5BF0C42E-3495-4BDC-9F2E-3FCCD44A201F}" srcOrd="3" destOrd="0" presId="urn:microsoft.com/office/officeart/2005/8/layout/process5"/>
    <dgm:cxn modelId="{36DCD5CA-88EB-4A71-9554-284E54142D86}" type="presParOf" srcId="{5BF0C42E-3495-4BDC-9F2E-3FCCD44A201F}" destId="{32DBF3ED-8CF6-4609-9CAB-EFDEA043D544}" srcOrd="0" destOrd="0" presId="urn:microsoft.com/office/officeart/2005/8/layout/process5"/>
    <dgm:cxn modelId="{E3EDB03A-C1A3-4B62-B593-4CA201ED5499}" type="presParOf" srcId="{4B32B886-FD66-437F-AD6B-DE2F5312C4F7}" destId="{06B0D4DA-0A20-4BCD-9A8F-2524A9BAE0AB}" srcOrd="4" destOrd="0" presId="urn:microsoft.com/office/officeart/2005/8/layout/process5"/>
    <dgm:cxn modelId="{D189F0F8-F54D-44E3-95E8-F43A6195B11E}" type="presParOf" srcId="{4B32B886-FD66-437F-AD6B-DE2F5312C4F7}" destId="{FE732177-EE8F-471C-A9E4-0E24485DD6A7}" srcOrd="5" destOrd="0" presId="urn:microsoft.com/office/officeart/2005/8/layout/process5"/>
    <dgm:cxn modelId="{F16F91C1-AC0B-4459-968E-0A2441FA78C0}" type="presParOf" srcId="{FE732177-EE8F-471C-A9E4-0E24485DD6A7}" destId="{7DC1E645-7780-4EFF-B00C-4BB41525D1E9}" srcOrd="0" destOrd="0" presId="urn:microsoft.com/office/officeart/2005/8/layout/process5"/>
    <dgm:cxn modelId="{3387B4DA-9204-41A4-8D9D-29E3AF860DE8}" type="presParOf" srcId="{4B32B886-FD66-437F-AD6B-DE2F5312C4F7}" destId="{B5B83679-8DC6-47BA-A791-383C559F45CC}" srcOrd="6" destOrd="0" presId="urn:microsoft.com/office/officeart/2005/8/layout/process5"/>
    <dgm:cxn modelId="{F582F9B1-90EA-45FB-8A77-7711D60541E7}" type="presParOf" srcId="{4B32B886-FD66-437F-AD6B-DE2F5312C4F7}" destId="{F4A74971-9DD4-4F26-8DFA-32834420A8B3}" srcOrd="7" destOrd="0" presId="urn:microsoft.com/office/officeart/2005/8/layout/process5"/>
    <dgm:cxn modelId="{7F66E3C5-EC18-468B-AEA7-AA8F808E487C}" type="presParOf" srcId="{F4A74971-9DD4-4F26-8DFA-32834420A8B3}" destId="{661BDECB-821B-41A3-9104-5C55D8D6C4A8}" srcOrd="0" destOrd="0" presId="urn:microsoft.com/office/officeart/2005/8/layout/process5"/>
    <dgm:cxn modelId="{748ED3D4-877B-4F1D-AFCF-3739FD0E6A85}" type="presParOf" srcId="{4B32B886-FD66-437F-AD6B-DE2F5312C4F7}" destId="{F51FE3DC-AD6C-4476-A1A0-006D6CAA39D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599B2-7A9C-4585-B69C-3938A5C99647}">
      <dsp:nvSpPr>
        <dsp:cNvPr id="0" name=""/>
        <dsp:cNvSpPr/>
      </dsp:nvSpPr>
      <dsp:spPr>
        <a:xfrm>
          <a:off x="478344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DATA FROM API</a:t>
          </a:r>
        </a:p>
      </dsp:txBody>
      <dsp:txXfrm>
        <a:off x="508391" y="32471"/>
        <a:ext cx="1649692" cy="965777"/>
      </dsp:txXfrm>
    </dsp:sp>
    <dsp:sp modelId="{E4D70A4B-E0DC-4EB8-B9F3-5D50784AAFE3}">
      <dsp:nvSpPr>
        <dsp:cNvPr id="0" name=""/>
        <dsp:cNvSpPr/>
      </dsp:nvSpPr>
      <dsp:spPr>
        <a:xfrm>
          <a:off x="2338591" y="30334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38591" y="388151"/>
        <a:ext cx="253732" cy="254416"/>
      </dsp:txXfrm>
    </dsp:sp>
    <dsp:sp modelId="{316DFC6F-CEE6-4F24-A99A-E0E3FAB2AEC8}">
      <dsp:nvSpPr>
        <dsp:cNvPr id="0" name=""/>
        <dsp:cNvSpPr/>
      </dsp:nvSpPr>
      <dsp:spPr>
        <a:xfrm>
          <a:off x="2872045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NORMALIZE JSON</a:t>
          </a:r>
        </a:p>
      </dsp:txBody>
      <dsp:txXfrm>
        <a:off x="2902092" y="32471"/>
        <a:ext cx="1649692" cy="965777"/>
      </dsp:txXfrm>
    </dsp:sp>
    <dsp:sp modelId="{F251C2B4-E1C8-4E28-91CD-A7A778534184}">
      <dsp:nvSpPr>
        <dsp:cNvPr id="0" name=""/>
        <dsp:cNvSpPr/>
      </dsp:nvSpPr>
      <dsp:spPr>
        <a:xfrm rot="5400000">
          <a:off x="3545700" y="1147980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3599729" y="1178756"/>
        <a:ext cx="254416" cy="253732"/>
      </dsp:txXfrm>
    </dsp:sp>
    <dsp:sp modelId="{72FA3C65-F747-412E-86A2-531CF14B410F}">
      <dsp:nvSpPr>
        <dsp:cNvPr id="0" name=""/>
        <dsp:cNvSpPr/>
      </dsp:nvSpPr>
      <dsp:spPr>
        <a:xfrm>
          <a:off x="2872045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BOOSTER VERSION</a:t>
          </a:r>
        </a:p>
      </dsp:txBody>
      <dsp:txXfrm>
        <a:off x="2902092" y="1742257"/>
        <a:ext cx="1649692" cy="965777"/>
      </dsp:txXfrm>
    </dsp:sp>
    <dsp:sp modelId="{317C922C-D6A9-4FAB-AE70-20D37160DD55}">
      <dsp:nvSpPr>
        <dsp:cNvPr id="0" name=""/>
        <dsp:cNvSpPr/>
      </dsp:nvSpPr>
      <dsp:spPr>
        <a:xfrm rot="10800000">
          <a:off x="2359109" y="2013132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467851" y="2097937"/>
        <a:ext cx="253732" cy="254416"/>
      </dsp:txXfrm>
    </dsp:sp>
    <dsp:sp modelId="{3A9DF7D0-4D1E-4220-80EF-148B3C4CCC54}">
      <dsp:nvSpPr>
        <dsp:cNvPr id="0" name=""/>
        <dsp:cNvSpPr/>
      </dsp:nvSpPr>
      <dsp:spPr>
        <a:xfrm>
          <a:off x="478344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PAYLOAD DATA</a:t>
          </a:r>
        </a:p>
      </dsp:txBody>
      <dsp:txXfrm>
        <a:off x="508391" y="1742257"/>
        <a:ext cx="1649692" cy="965777"/>
      </dsp:txXfrm>
    </dsp:sp>
    <dsp:sp modelId="{13485351-307C-4E68-8919-97949516D140}">
      <dsp:nvSpPr>
        <dsp:cNvPr id="0" name=""/>
        <dsp:cNvSpPr/>
      </dsp:nvSpPr>
      <dsp:spPr>
        <a:xfrm rot="5400000">
          <a:off x="1152000" y="285776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206029" y="2888542"/>
        <a:ext cx="254416" cy="253732"/>
      </dsp:txXfrm>
    </dsp:sp>
    <dsp:sp modelId="{25E7C9B9-4FCC-43FC-91E2-F2E41E5A7805}">
      <dsp:nvSpPr>
        <dsp:cNvPr id="0" name=""/>
        <dsp:cNvSpPr/>
      </dsp:nvSpPr>
      <dsp:spPr>
        <a:xfrm>
          <a:off x="478344" y="3421996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CORE DATA</a:t>
          </a:r>
        </a:p>
      </dsp:txBody>
      <dsp:txXfrm>
        <a:off x="508391" y="3452043"/>
        <a:ext cx="1649692" cy="965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B314-DEC2-47A1-8B27-385D99629FCB}">
      <dsp:nvSpPr>
        <dsp:cNvPr id="0" name=""/>
        <dsp:cNvSpPr/>
      </dsp:nvSpPr>
      <dsp:spPr>
        <a:xfrm>
          <a:off x="4042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the Wiki page</a:t>
          </a:r>
        </a:p>
      </dsp:txBody>
      <dsp:txXfrm>
        <a:off x="4042" y="694886"/>
        <a:ext cx="1838086" cy="701354"/>
      </dsp:txXfrm>
    </dsp:sp>
    <dsp:sp modelId="{F95A38BC-CF66-497A-B084-55090E53A385}">
      <dsp:nvSpPr>
        <dsp:cNvPr id="0" name=""/>
        <dsp:cNvSpPr/>
      </dsp:nvSpPr>
      <dsp:spPr>
        <a:xfrm>
          <a:off x="380518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request object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Beautiful Soup object for scraping</a:t>
          </a:r>
        </a:p>
      </dsp:txBody>
      <dsp:txXfrm>
        <a:off x="434354" y="1450077"/>
        <a:ext cx="1730414" cy="2370927"/>
      </dsp:txXfrm>
    </dsp:sp>
    <dsp:sp modelId="{3C197914-7897-4619-AB1F-36B0BFF1BAD5}">
      <dsp:nvSpPr>
        <dsp:cNvPr id="0" name=""/>
        <dsp:cNvSpPr/>
      </dsp:nvSpPr>
      <dsp:spPr>
        <a:xfrm>
          <a:off x="2120776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908274"/>
        <a:ext cx="453443" cy="274578"/>
      </dsp:txXfrm>
    </dsp:sp>
    <dsp:sp modelId="{9875411C-8995-4A3E-9F1A-9D680AF286E1}">
      <dsp:nvSpPr>
        <dsp:cNvPr id="0" name=""/>
        <dsp:cNvSpPr/>
      </dsp:nvSpPr>
      <dsp:spPr>
        <a:xfrm>
          <a:off x="2956718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Extracting Column Names</a:t>
          </a:r>
        </a:p>
      </dsp:txBody>
      <dsp:txXfrm>
        <a:off x="2956718" y="694886"/>
        <a:ext cx="1838086" cy="701354"/>
      </dsp:txXfrm>
    </dsp:sp>
    <dsp:sp modelId="{F535E801-8FAA-4D00-B750-D20C7098BB4E}">
      <dsp:nvSpPr>
        <dsp:cNvPr id="0" name=""/>
        <dsp:cNvSpPr/>
      </dsp:nvSpPr>
      <dsp:spPr>
        <a:xfrm>
          <a:off x="3333194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Find all “table”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header to get the column names</a:t>
          </a:r>
        </a:p>
      </dsp:txBody>
      <dsp:txXfrm>
        <a:off x="3387030" y="1450077"/>
        <a:ext cx="1730414" cy="2370927"/>
      </dsp:txXfrm>
    </dsp:sp>
    <dsp:sp modelId="{8734949E-44C4-4D23-B4D2-AD554298053B}">
      <dsp:nvSpPr>
        <dsp:cNvPr id="0" name=""/>
        <dsp:cNvSpPr/>
      </dsp:nvSpPr>
      <dsp:spPr>
        <a:xfrm>
          <a:off x="5073452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908274"/>
        <a:ext cx="453443" cy="274578"/>
      </dsp:txXfrm>
    </dsp:sp>
    <dsp:sp modelId="{7E46F046-AE53-4AC6-8FB6-29B0C6CE92FB}">
      <dsp:nvSpPr>
        <dsp:cNvPr id="0" name=""/>
        <dsp:cNvSpPr/>
      </dsp:nvSpPr>
      <dsp:spPr>
        <a:xfrm>
          <a:off x="5909394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909394" y="694886"/>
        <a:ext cx="1838086" cy="701354"/>
      </dsp:txXfrm>
    </dsp:sp>
    <dsp:sp modelId="{5AC1491C-A881-42C5-B765-9C74DD1F3C92}">
      <dsp:nvSpPr>
        <dsp:cNvPr id="0" name=""/>
        <dsp:cNvSpPr/>
      </dsp:nvSpPr>
      <dsp:spPr>
        <a:xfrm>
          <a:off x="6285870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row to parse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Append data to respective column in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6339706" y="1450077"/>
        <a:ext cx="1730414" cy="2370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PAYLOAD MASS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values: 5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Replaced with Mean</a:t>
          </a:r>
        </a:p>
      </dsp:txBody>
      <dsp:txXfrm>
        <a:off x="31862" y="3295365"/>
        <a:ext cx="1616252" cy="1024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Landing Pad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Null values: 26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Retain nulls</a:t>
          </a:r>
        </a:p>
      </dsp:txBody>
      <dsp:txXfrm>
        <a:off x="31862" y="3295365"/>
        <a:ext cx="1616252" cy="1024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Landing Outcome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31862" y="3295365"/>
        <a:ext cx="1616252" cy="1024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2E47D-5D0A-4135-8DA7-D8E811BB8595}">
      <dsp:nvSpPr>
        <dsp:cNvPr id="0" name=""/>
        <dsp:cNvSpPr/>
      </dsp:nvSpPr>
      <dsp:spPr>
        <a:xfrm>
          <a:off x="5043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Standardize Data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(Standard Scaler)</a:t>
          </a:r>
        </a:p>
      </dsp:txBody>
      <dsp:txXfrm>
        <a:off x="31532" y="647741"/>
        <a:ext cx="1454339" cy="851412"/>
      </dsp:txXfrm>
    </dsp:sp>
    <dsp:sp modelId="{19E0FD8A-DE06-4BF6-8C1E-CFD9B0A77F53}">
      <dsp:nvSpPr>
        <dsp:cNvPr id="0" name=""/>
        <dsp:cNvSpPr/>
      </dsp:nvSpPr>
      <dsp:spPr>
        <a:xfrm>
          <a:off x="1645004" y="886540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5004" y="961303"/>
        <a:ext cx="223686" cy="224288"/>
      </dsp:txXfrm>
    </dsp:sp>
    <dsp:sp modelId="{02F81B3A-E5C8-4FFD-BA33-9631A224243B}">
      <dsp:nvSpPr>
        <dsp:cNvPr id="0" name=""/>
        <dsp:cNvSpPr/>
      </dsp:nvSpPr>
      <dsp:spPr>
        <a:xfrm>
          <a:off x="2115287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Split Train/Test Data</a:t>
          </a:r>
        </a:p>
      </dsp:txBody>
      <dsp:txXfrm>
        <a:off x="2141776" y="647741"/>
        <a:ext cx="1454339" cy="851412"/>
      </dsp:txXfrm>
    </dsp:sp>
    <dsp:sp modelId="{5BF0C42E-3495-4BDC-9F2E-3FCCD44A201F}">
      <dsp:nvSpPr>
        <dsp:cNvPr id="0" name=""/>
        <dsp:cNvSpPr/>
      </dsp:nvSpPr>
      <dsp:spPr>
        <a:xfrm>
          <a:off x="3755248" y="886540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55248" y="961303"/>
        <a:ext cx="223686" cy="224288"/>
      </dsp:txXfrm>
    </dsp:sp>
    <dsp:sp modelId="{06B0D4DA-0A20-4BCD-9A8F-2524A9BAE0AB}">
      <dsp:nvSpPr>
        <dsp:cNvPr id="0" name=""/>
        <dsp:cNvSpPr/>
      </dsp:nvSpPr>
      <dsp:spPr>
        <a:xfrm>
          <a:off x="4225531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GridsearchCV</a:t>
          </a:r>
          <a:endParaRPr lang="en-US" sz="1400" kern="1200" dirty="0"/>
        </a:p>
      </dsp:txBody>
      <dsp:txXfrm>
        <a:off x="4252020" y="647741"/>
        <a:ext cx="1454339" cy="851412"/>
      </dsp:txXfrm>
    </dsp:sp>
    <dsp:sp modelId="{FE732177-EE8F-471C-A9E4-0E24485DD6A7}">
      <dsp:nvSpPr>
        <dsp:cNvPr id="0" name=""/>
        <dsp:cNvSpPr/>
      </dsp:nvSpPr>
      <dsp:spPr>
        <a:xfrm rot="5400000">
          <a:off x="4819414" y="1631155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867046" y="1658287"/>
        <a:ext cx="224288" cy="223686"/>
      </dsp:txXfrm>
    </dsp:sp>
    <dsp:sp modelId="{B5B83679-8DC6-47BA-A791-383C559F45CC}">
      <dsp:nvSpPr>
        <dsp:cNvPr id="0" name=""/>
        <dsp:cNvSpPr/>
      </dsp:nvSpPr>
      <dsp:spPr>
        <a:xfrm>
          <a:off x="4225531" y="2128569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Fit and Tune Hyperparameters</a:t>
          </a:r>
        </a:p>
      </dsp:txBody>
      <dsp:txXfrm>
        <a:off x="4252020" y="2155058"/>
        <a:ext cx="1454339" cy="851412"/>
      </dsp:txXfrm>
    </dsp:sp>
    <dsp:sp modelId="{F4A74971-9DD4-4F26-8DFA-32834420A8B3}">
      <dsp:nvSpPr>
        <dsp:cNvPr id="0" name=""/>
        <dsp:cNvSpPr/>
      </dsp:nvSpPr>
      <dsp:spPr>
        <a:xfrm rot="10800000">
          <a:off x="3773336" y="2393857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869201" y="2468620"/>
        <a:ext cx="223686" cy="224288"/>
      </dsp:txXfrm>
    </dsp:sp>
    <dsp:sp modelId="{F51FE3DC-AD6C-4476-A1A0-006D6CAA39DD}">
      <dsp:nvSpPr>
        <dsp:cNvPr id="0" name=""/>
        <dsp:cNvSpPr/>
      </dsp:nvSpPr>
      <dsp:spPr>
        <a:xfrm>
          <a:off x="2115287" y="2128569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Model Evaluation</a:t>
          </a:r>
        </a:p>
      </dsp:txBody>
      <dsp:txXfrm>
        <a:off x="2141776" y="2155058"/>
        <a:ext cx="1454339" cy="851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9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4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2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2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hyperlink" Target="https://github.com/lyphatvietlinh/datascience_capstone/blob/3f8d74bf1bcc6890e225f9b06777b8ef9b5b7495/SpaceX%20Data%20Wrangling.ipynb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3f8d74bf1bcc6890e225f9b06777b8ef9b5b7495/Space%20X%20Exploratory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yphatvietlinh/datascience_capstone/blob/3f8d74bf1bcc6890e225f9b06777b8ef9b5b7495/Space%20X%20Exploratory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705c17dee8092063ce46a06ae0e225e71ee8c8e9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tree/master/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hyperlink" Target="https://github.com/lyphatvietlinh/datascience_capstone/blob/master/SpaceX%20Machine%20Learning.ipynb" TargetMode="External"/><Relationship Id="rId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lyphatvietlinh/datascience_capstone/blob/3f8d74bf1bcc6890e225f9b06777b8ef9b5b7495/Space%20X%20Data%20Collection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yphatvietlinh/datascience_capstone/blob/3f8d74bf1bcc6890e225f9b06777b8ef9b5b7495/SpaceX%20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Ly Phat Viet Linh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9264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A847AC-0074-45D1-9F53-796AC032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14447"/>
              </p:ext>
            </p:extLst>
          </p:nvPr>
        </p:nvGraphicFramePr>
        <p:xfrm>
          <a:off x="514443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A15FA7-8176-49F7-800D-EB3B66778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54482"/>
              </p:ext>
            </p:extLst>
          </p:nvPr>
        </p:nvGraphicFramePr>
        <p:xfrm>
          <a:off x="7250060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692FCA-293A-4D60-8717-C5C62AE2E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83450"/>
              </p:ext>
            </p:extLst>
          </p:nvPr>
        </p:nvGraphicFramePr>
        <p:xfrm>
          <a:off x="934658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16155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plotted between Flight Number, Launch Site, Payload Mass, to try find the patterns between these 3 features with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classify success rate of launches between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show success rate trend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488BE-FD37-43AF-83E4-54CB8980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1" y="1358453"/>
            <a:ext cx="1718699" cy="117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5F043-F31D-4B34-8948-A13E5321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484" y="4618410"/>
            <a:ext cx="4416156" cy="140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FCEE0-6384-43B0-BBE1-DDBBF1FA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9" y="2727155"/>
            <a:ext cx="3444241" cy="1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1569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Notebook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marker added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/ failed launches of each site added on map with color code.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and distance line was added from launch site CCAFS SLC-40 to nearest railway, highway and city (Melbourne) to see if launch sites were in close proximity of traffic or dense population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(note that Folium does not get rendered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pie-chart showing the launch success rate between launch sites, or within each launch site. Interactive scatter chart showing launch outcome by payload range.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 draw by visual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 VAFB SLC4E 9600kg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highest launch success rate? KSC LC39A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highest launch success rate? 2000 - 4000kg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lowest launch success rate? 6000 - 7000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F9 Booster version (v1.0, v1.1, FT, B4, B5, etc.) has the highest launch success rate? FT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file and screenshots of 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618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the landing outcome for future launches, 4 predictive models were created using algorithm: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D2B5394-FC35-4989-BB0B-42D08B9DE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870654"/>
              </p:ext>
            </p:extLst>
          </p:nvPr>
        </p:nvGraphicFramePr>
        <p:xfrm>
          <a:off x="5720080" y="1729529"/>
          <a:ext cx="5737892" cy="365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5254875" cy="43343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shows the success rate of a launch are affected by launch site, payload carried, orbit type and booster version.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 the overall success rate has been increasing steadily.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4 predictive models were built and fine tuned to predict the landing outcome of future launches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E6D6B-9845-47AC-AEA8-E8432336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7804" y="1807337"/>
            <a:ext cx="4327807" cy="37705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59C928-C2D1-4D51-9C3E-5C8B39DC5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9869" y="1807337"/>
            <a:ext cx="898450" cy="71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47790-9E24-4494-BB84-AF18CF73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700212"/>
            <a:ext cx="11115675" cy="345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B780A-5470-42B2-ADE2-1685B7021299}"/>
              </a:ext>
            </a:extLst>
          </p:cNvPr>
          <p:cNvSpPr txBox="1"/>
          <p:nvPr/>
        </p:nvSpPr>
        <p:spPr>
          <a:xfrm>
            <a:off x="1963452" y="5267114"/>
            <a:ext cx="81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see, the success rate seems to be increasing with Flight Number, for each Launch Site (class 1 = succeeded, class 0 = failed)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80368" y="4867149"/>
            <a:ext cx="10105243" cy="13650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Higher payload mass launches seem to have more success rate than low payload mass launches. </a:t>
            </a:r>
            <a:r>
              <a:rPr lang="en-US" sz="1600" dirty="0"/>
              <a:t>(class 1 = succeeded, class 0 = failed)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63CF3-DDEF-4852-94CF-29FD90F6E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26" y="1521758"/>
            <a:ext cx="9818370" cy="31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success rate per each orbit type.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6FC46-7BA1-4ED7-829A-AEFBAA78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33" y="1827212"/>
            <a:ext cx="5372078" cy="35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2506" y="4704673"/>
            <a:ext cx="9555480" cy="105604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LEO orbit the Success appears related to the number of flight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seems to be no relationship between flight number when in GTO orbit.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6181B-7F1C-4CD6-9AD5-586F038E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71" y="1601687"/>
            <a:ext cx="9555480" cy="29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4874347"/>
            <a:ext cx="9792091" cy="10387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Heavy payloads have a negative influence on GTO orbits and positive on GTO and Polar LEO (ISS) orbits. </a:t>
            </a:r>
            <a:r>
              <a:rPr lang="en-US" sz="1600" dirty="0"/>
              <a:t>(class 1 = succeeded, class 0 = failed)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390F0-FED1-473B-A6FD-F267001D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67" y="1544567"/>
            <a:ext cx="9453212" cy="29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11110" y="5342001"/>
            <a:ext cx="9263570" cy="13671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improves significantly each year!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BD718-5A77-4D81-9323-81DAF37D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1652587"/>
            <a:ext cx="8610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820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 can be select with a simply 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8694E-2B2D-45A7-873F-CC254C13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985645"/>
            <a:ext cx="6105077" cy="32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41C2-3C95-4DA6-ACA9-7D5657F4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71" y="2235258"/>
            <a:ext cx="10448722" cy="33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90B79-22FE-4502-8FD3-08370734CC1A}"/>
              </a:ext>
            </a:extLst>
          </p:cNvPr>
          <p:cNvSpPr txBox="1"/>
          <p:nvPr/>
        </p:nvSpPr>
        <p:spPr>
          <a:xfrm>
            <a:off x="770011" y="1551533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launches with launch sites begin with CCA: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 45,596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14AAE-C5D9-4C1D-9A8E-0D070967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42" y="2527250"/>
            <a:ext cx="8594058" cy="32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2,928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1F022-FFEA-4A07-AC83-05224268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72" y="2625148"/>
            <a:ext cx="8610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8AC3-7ABC-4BAA-A76B-9B0F693C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710" y="1694104"/>
            <a:ext cx="6931891" cy="3469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DC0FE-7899-4910-BFFC-131F9C4374F7}"/>
              </a:ext>
            </a:extLst>
          </p:cNvPr>
          <p:cNvSpPr txBox="1"/>
          <p:nvPr/>
        </p:nvSpPr>
        <p:spPr>
          <a:xfrm>
            <a:off x="1182757" y="1694104"/>
            <a:ext cx="2126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successful ground landing was achieved on:</a:t>
            </a:r>
          </a:p>
          <a:p>
            <a:endParaRPr lang="en-US" dirty="0"/>
          </a:p>
          <a:p>
            <a:r>
              <a:rPr lang="en-US" dirty="0"/>
              <a:t>22</a:t>
            </a:r>
            <a:r>
              <a:rPr lang="en-US" baseline="30000" dirty="0"/>
              <a:t>nd</a:t>
            </a:r>
            <a:r>
              <a:rPr lang="en-US" dirty="0"/>
              <a:t> Dec 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163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that have successfully landed on drone ship and had payload mass greater than 4000 but less than 6000: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D39DE-76F9-416A-811C-7B6CE6EED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70"/>
          <a:stretch/>
        </p:blipFill>
        <p:spPr>
          <a:xfrm>
            <a:off x="791068" y="3648286"/>
            <a:ext cx="5914533" cy="237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B0BCA-F48A-4D35-BC46-6A3CD4FD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51" y="1825625"/>
            <a:ext cx="2066212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0139"/>
            <a:ext cx="9546758" cy="4709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3CDF1-88ED-476E-9EC6-43898D4DFB2D}"/>
              </a:ext>
            </a:extLst>
          </p:cNvPr>
          <p:cNvSpPr txBox="1"/>
          <p:nvPr/>
        </p:nvSpPr>
        <p:spPr>
          <a:xfrm>
            <a:off x="958903" y="1610139"/>
            <a:ext cx="8124137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SpaceX is an American manufacturer and </a:t>
            </a:r>
            <a:r>
              <a:rPr lang="en-US" sz="2000" dirty="0" err="1"/>
              <a:t>designr</a:t>
            </a:r>
            <a:r>
              <a:rPr lang="en-US" sz="2000" dirty="0"/>
              <a:t> of means of transportation for space travel. Since 2008 the company has been steadily launching, orbiting and recovering spacecrafts into space.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373A3C"/>
                </a:solidFill>
                <a:effectLst/>
                <a:latin typeface="OpenSans"/>
              </a:rPr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3A3C"/>
                </a:solidFill>
                <a:latin typeface="OpenSans"/>
              </a:rPr>
              <a:t>Using data science, this report aims to help SpaceX determine the landing outcome for future spacecraft launches, reducing the cost of each launch. </a:t>
            </a:r>
          </a:p>
          <a:p>
            <a:pPr marL="285750" indent="-28575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373A3C"/>
                </a:solidFill>
                <a:latin typeface="OpenSans"/>
              </a:rPr>
              <a:t>The report also shows insight into what aspect / property of a launch affects its landing outcome.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833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versus failure mission outcomes: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 : 1 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6AB9D-A4E5-451F-B5F7-05ED386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85" y="1699084"/>
            <a:ext cx="5374585" cy="41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251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carried: 15,600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different booster versions have carried the maximum payload.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446A1-7A0D-47FD-BC84-D1ADBF05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35" y="1843088"/>
            <a:ext cx="2790825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A2943-6C6C-43EF-B9BA-A2F05CCF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3" y="4052888"/>
            <a:ext cx="66389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70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in year 2015: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60514-EEAC-4CAE-8FA1-CC6ED6C8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13" y="2570657"/>
            <a:ext cx="7666382" cy="34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40120" cy="10964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landing outcomes between 2010-06-04 and 2017-03-20, in descending order.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23A16-564F-452D-8DBE-B8D2AFD5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48" y="1574317"/>
            <a:ext cx="3256272" cy="421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74552-48FB-476A-BFBF-205EEEA6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4" y="3458698"/>
            <a:ext cx="4714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062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4 launch sites are all situated on the coastline.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D10E0-4A6E-49F1-8B5A-96485463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65" y="1825625"/>
            <a:ext cx="6785546" cy="3898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856AC-CD8D-4C09-8036-F4561166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2" y="1659711"/>
            <a:ext cx="2956620" cy="176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9EB11-019D-4734-AE4F-197BA915EFCA}"/>
              </a:ext>
            </a:extLst>
          </p:cNvPr>
          <p:cNvSpPr/>
          <p:nvPr/>
        </p:nvSpPr>
        <p:spPr>
          <a:xfrm>
            <a:off x="9181911" y="3843904"/>
            <a:ext cx="904461" cy="646044"/>
          </a:xfrm>
          <a:prstGeom prst="rect">
            <a:avLst/>
          </a:prstGeom>
          <a:noFill/>
          <a:ln w="38100">
            <a:solidFill>
              <a:schemeClr val="accent1">
                <a:shade val="50000"/>
                <a:alpha val="6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2C5E7-6AB1-42B2-BAB5-95F5515D4FEA}"/>
              </a:ext>
            </a:extLst>
          </p:cNvPr>
          <p:cNvCxnSpPr/>
          <p:nvPr/>
        </p:nvCxnSpPr>
        <p:spPr>
          <a:xfrm flipV="1">
            <a:off x="9634141" y="3429000"/>
            <a:ext cx="215537" cy="4149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ECDE-B30C-46A2-9640-A8ED8A1AF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81" t="25576" r="21224" b="-1973"/>
          <a:stretch/>
        </p:blipFill>
        <p:spPr>
          <a:xfrm>
            <a:off x="4469239" y="1484564"/>
            <a:ext cx="3432726" cy="203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F2099-A1B6-4102-B5C3-A2D5FCD66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69" y="4021335"/>
            <a:ext cx="3323396" cy="1955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6FD86D-1840-4EEF-8BAD-88C35355C5C3}"/>
              </a:ext>
            </a:extLst>
          </p:cNvPr>
          <p:cNvSpPr txBox="1"/>
          <p:nvPr/>
        </p:nvSpPr>
        <p:spPr>
          <a:xfrm>
            <a:off x="5089188" y="5607259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KSC – LC39A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C8D99-8043-4FAC-A1C5-FE295D7840E2}"/>
              </a:ext>
            </a:extLst>
          </p:cNvPr>
          <p:cNvSpPr txBox="1"/>
          <p:nvPr/>
        </p:nvSpPr>
        <p:spPr>
          <a:xfrm>
            <a:off x="5089189" y="3155015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LC-40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EC2FD-0933-494D-89E4-A7898D2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07" y="1490418"/>
            <a:ext cx="3028580" cy="203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FDE4-BB05-47A0-88EE-53A3992AF324}"/>
              </a:ext>
            </a:extLst>
          </p:cNvPr>
          <p:cNvSpPr txBox="1"/>
          <p:nvPr/>
        </p:nvSpPr>
        <p:spPr>
          <a:xfrm>
            <a:off x="8914435" y="3211496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SLC-40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0F11C-827C-4EDD-8327-C47668745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623" y="4021336"/>
            <a:ext cx="3075950" cy="1955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E5C35-DBE2-40E0-81BB-48210564CDB6}"/>
              </a:ext>
            </a:extLst>
          </p:cNvPr>
          <p:cNvSpPr txBox="1"/>
          <p:nvPr/>
        </p:nvSpPr>
        <p:spPr>
          <a:xfrm>
            <a:off x="8914563" y="5635782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VAFB SLC-4E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E5377-8A55-4F38-AEA0-706CCF7F17F5}"/>
              </a:ext>
            </a:extLst>
          </p:cNvPr>
          <p:cNvSpPr txBox="1"/>
          <p:nvPr/>
        </p:nvSpPr>
        <p:spPr>
          <a:xfrm>
            <a:off x="844826" y="1395789"/>
            <a:ext cx="3432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KSC – LC39A Launch site has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CCAFS LC-40 has lower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launches was done on CCAFS SLC-40 and 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87765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relatively close proximity of: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Far away from: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2D476-97CD-478B-A5DA-964CB82F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7" r="23828"/>
          <a:stretch/>
        </p:blipFill>
        <p:spPr>
          <a:xfrm>
            <a:off x="3995530" y="1502153"/>
            <a:ext cx="4403035" cy="431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DEE8C-4990-4D45-890F-23FE8427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472" y="1690688"/>
            <a:ext cx="22098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60320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of all launch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lowest success rate of all launch sites.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all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C7C3A-4053-44CB-B721-5EE1FA71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22" y="1674950"/>
            <a:ext cx="4733925" cy="412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3A46D-A470-4E57-85B2-E03A1C90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834" y="1674950"/>
            <a:ext cx="1743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10184"/>
            <a:ext cx="10136024" cy="37979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report aims to determine and predict the first stage landing outcome of future rocket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By determining if the first stage will land successfully, we can determine the cost of a launch. This information can be used if an alternate company wants to bid against SpaceX for a rocket launch. 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questions: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property of a launch affects landing outcome? Is it launch site, payload range, booster version or orbit type?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Can we predict future landing outcome base on historical launch data?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 Rate of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6BBC4-F726-4958-8C21-F3DC27C8A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43"/>
          <a:stretch/>
        </p:blipFill>
        <p:spPr>
          <a:xfrm>
            <a:off x="4590637" y="1590794"/>
            <a:ext cx="6044234" cy="418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36954-58B0-4B09-8FBB-FA293A16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281" y="1728847"/>
            <a:ext cx="37433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B0DE1-A16D-4D6C-B3C7-9A1CA40A0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354" y="3243202"/>
            <a:ext cx="1381125" cy="87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063E-A77F-4831-BF2A-0967E55A3795}"/>
              </a:ext>
            </a:extLst>
          </p:cNvPr>
          <p:cNvSpPr txBox="1"/>
          <p:nvPr/>
        </p:nvSpPr>
        <p:spPr>
          <a:xfrm>
            <a:off x="770011" y="1728847"/>
            <a:ext cx="3510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= 1 : 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= 0:  failure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has 76.9% success launch rate.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8D0B1-49BB-4F51-A227-BD1DEE46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04" y="1891595"/>
            <a:ext cx="7609007" cy="291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A6CF6-2F85-4496-8483-93C0EF95DF07}"/>
              </a:ext>
            </a:extLst>
          </p:cNvPr>
          <p:cNvSpPr txBox="1"/>
          <p:nvPr/>
        </p:nvSpPr>
        <p:spPr>
          <a:xfrm>
            <a:off x="770011" y="1470991"/>
            <a:ext cx="276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Booster FT has more success launches with payload range from 2000 – 4000kg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range from 6000-8000kg has no success launches.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11010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models were built: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scores are practically the same: 0.83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F947-5D93-48D2-9A97-3171C7E8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66" y="1608897"/>
            <a:ext cx="6206800" cy="41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145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correctly classified as “did not land”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records were correctly classified as “landed”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incorrectly classified as “landed”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incorrectly classified as “did not land”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9CF56-7BB6-48EE-AFFD-43B372B9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89" y="1900815"/>
            <a:ext cx="5181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7549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Since 2013 the overall success rate has been increasing steadily.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terms of launch sites: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of all launch sites.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lowest success rate of all launch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terms of payload range: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Range 2000 – 4000kg has the highest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 6000-7000kg has the lowest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 version and orbit type’s affect on landing outcome are unconclusive, as the dataset is too small.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406637"/>
            <a:ext cx="10157632" cy="5181235"/>
          </a:xfrm>
          <a:prstGeom prst="rect">
            <a:avLst/>
          </a:prstGeom>
        </p:spPr>
        <p:txBody>
          <a:bodyPr wrap="square"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 X API: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Booster Version, Launch Site, Payload Data, Core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4 models were built using Support Vector Machine, K Nearest Neighbor, Logistic Regression, and 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 tuning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CV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0F160-5DEF-4FB8-B96C-7AA391AD6EC5}"/>
              </a:ext>
            </a:extLst>
          </p:cNvPr>
          <p:cNvGrpSpPr/>
          <p:nvPr/>
        </p:nvGrpSpPr>
        <p:grpSpPr>
          <a:xfrm>
            <a:off x="2036043" y="3429000"/>
            <a:ext cx="7962722" cy="2302180"/>
            <a:chOff x="2036042" y="2556899"/>
            <a:chExt cx="8119914" cy="17442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420569C-78E2-4570-95EB-FF8F191C8645}"/>
                </a:ext>
              </a:extLst>
            </p:cNvPr>
            <p:cNvSpPr/>
            <p:nvPr/>
          </p:nvSpPr>
          <p:spPr>
            <a:xfrm>
              <a:off x="2036042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API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98D31F-201B-4C85-9840-2E58834677D2}"/>
                </a:ext>
              </a:extLst>
            </p:cNvPr>
            <p:cNvSpPr/>
            <p:nvPr/>
          </p:nvSpPr>
          <p:spPr>
            <a:xfrm>
              <a:off x="2412518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Using Request library to get data from SpaceX API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B4370D-84A7-4BA8-B6F0-3828F1B19AB5}"/>
                </a:ext>
              </a:extLst>
            </p:cNvPr>
            <p:cNvSpPr/>
            <p:nvPr/>
          </p:nvSpPr>
          <p:spPr>
            <a:xfrm>
              <a:off x="7941394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WEB SCRAPING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31F55-8B44-4671-B940-00FFE5B6B73E}"/>
                </a:ext>
              </a:extLst>
            </p:cNvPr>
            <p:cNvSpPr/>
            <p:nvPr/>
          </p:nvSpPr>
          <p:spPr>
            <a:xfrm>
              <a:off x="8317870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Collect Falcon 9 historical launch from Wikipedia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0AD115-5D5E-48A9-9E5B-C827F7FFBC5C}"/>
              </a:ext>
            </a:extLst>
          </p:cNvPr>
          <p:cNvSpPr txBox="1"/>
          <p:nvPr/>
        </p:nvSpPr>
        <p:spPr>
          <a:xfrm>
            <a:off x="1381539" y="1540565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set was collected through both SpaceX API and web scraping its Wikipedia page. 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 to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98138E-C06E-47B2-B6B2-110144ECC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64159"/>
              </p:ext>
            </p:extLst>
          </p:nvPr>
        </p:nvGraphicFramePr>
        <p:xfrm>
          <a:off x="6096000" y="1575858"/>
          <a:ext cx="5060176" cy="44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3480" y="5784427"/>
            <a:ext cx="9372599" cy="15125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CDEC88-EED0-4469-920A-C5AF952C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394454"/>
              </p:ext>
            </p:extLst>
          </p:nvPr>
        </p:nvGraphicFramePr>
        <p:xfrm>
          <a:off x="2032000" y="1184220"/>
          <a:ext cx="8128000" cy="456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1935</TotalTime>
  <Words>2045</Words>
  <Application>Microsoft Office PowerPoint</Application>
  <PresentationFormat>Widescreen</PresentationFormat>
  <Paragraphs>304</Paragraphs>
  <Slides>46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OpenSans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Lý Phát Việt</cp:lastModifiedBy>
  <cp:revision>210</cp:revision>
  <dcterms:created xsi:type="dcterms:W3CDTF">2021-04-29T18:58:34Z</dcterms:created>
  <dcterms:modified xsi:type="dcterms:W3CDTF">2021-10-19T15:22:46Z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